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
  </p:notesMasterIdLst>
  <p:sldIdLst>
    <p:sldId id="256" r:id="rId2"/>
    <p:sldId id="257" r:id="rId3"/>
  </p:sldIdLst>
  <p:sldSz cx="7559675" cy="10080625"/>
  <p:notesSz cx="7559675" cy="10691813"/>
  <p:embeddedFontLst>
    <p:embeddedFont>
      <p:font typeface="Open Sans" panose="020B0606030504020204" pitchFamily="34" charset="0"/>
      <p:regular r:id="rId5"/>
      <p:bold r:id="rId6"/>
      <p:italic r:id="rId7"/>
      <p:boldItalic r:id="rId8"/>
    </p:embeddedFont>
    <p:embeddedFont>
      <p:font typeface="Open Sans SemiBold" panose="020B0706030804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154" y="7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heme" Target="theme/theme1.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7559675" cy="10691813"/>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None/>
            </a:pPr>
            <a:endParaRPr sz="1800">
              <a:solidFill>
                <a:schemeClr val="lt1"/>
              </a:solidFill>
              <a:latin typeface="Arial"/>
              <a:ea typeface="Arial"/>
              <a:cs typeface="Arial"/>
              <a:sym typeface="Arial"/>
            </a:endParaRPr>
          </a:p>
        </p:txBody>
      </p:sp>
      <p:sp>
        <p:nvSpPr>
          <p:cNvPr id="4" name="Google Shape;4;n"/>
          <p:cNvSpPr>
            <a:spLocks noGrp="1" noRot="1" noChangeAspect="1"/>
          </p:cNvSpPr>
          <p:nvPr>
            <p:ph type="sldImg" idx="2"/>
          </p:nvPr>
        </p:nvSpPr>
        <p:spPr>
          <a:xfrm>
            <a:off x="1106488" y="812800"/>
            <a:ext cx="5341937" cy="400526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 name="Google Shape;5;n"/>
          <p:cNvSpPr txBox="1">
            <a:spLocks noGrp="1"/>
          </p:cNvSpPr>
          <p:nvPr>
            <p:ph type="body" idx="1"/>
          </p:nvPr>
        </p:nvSpPr>
        <p:spPr>
          <a:xfrm>
            <a:off x="755650" y="5078413"/>
            <a:ext cx="6045200" cy="4808537"/>
          </a:xfrm>
          <a:prstGeom prst="rect">
            <a:avLst/>
          </a:prstGeom>
          <a:noFill/>
          <a:ln>
            <a:noFill/>
          </a:ln>
        </p:spPr>
        <p:txBody>
          <a:bodyPr spcFirstLastPara="1" wrap="square" lIns="0" tIns="0" rIns="0" bIns="0"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6" name="Google Shape;6;n"/>
          <p:cNvSpPr txBox="1">
            <a:spLocks noGrp="1"/>
          </p:cNvSpPr>
          <p:nvPr>
            <p:ph type="hdr" idx="3"/>
          </p:nvPr>
        </p:nvSpPr>
        <p:spPr>
          <a:xfrm>
            <a:off x="0" y="0"/>
            <a:ext cx="3278188" cy="531813"/>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 name="Google Shape;7;n"/>
          <p:cNvSpPr txBox="1">
            <a:spLocks noGrp="1"/>
          </p:cNvSpPr>
          <p:nvPr>
            <p:ph type="dt" idx="10"/>
          </p:nvPr>
        </p:nvSpPr>
        <p:spPr>
          <a:xfrm>
            <a:off x="4278313" y="0"/>
            <a:ext cx="3278187" cy="531813"/>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 name="Google Shape;8;n"/>
          <p:cNvSpPr txBox="1">
            <a:spLocks noGrp="1"/>
          </p:cNvSpPr>
          <p:nvPr>
            <p:ph type="ftr" idx="11"/>
          </p:nvPr>
        </p:nvSpPr>
        <p:spPr>
          <a:xfrm>
            <a:off x="0" y="10156825"/>
            <a:ext cx="3278188" cy="531813"/>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9" name="Google Shape;9;n"/>
          <p:cNvSpPr txBox="1">
            <a:spLocks noGrp="1"/>
          </p:cNvSpPr>
          <p:nvPr>
            <p:ph type="sldNum" idx="12"/>
          </p:nvPr>
        </p:nvSpPr>
        <p:spPr>
          <a:xfrm>
            <a:off x="4278313" y="10156825"/>
            <a:ext cx="3278187" cy="531813"/>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de-DE" sz="1400" b="0" u="none">
                <a:solidFill>
                  <a:srgbClr val="000000"/>
                </a:solidFill>
                <a:latin typeface="Times New Roman"/>
                <a:ea typeface="Times New Roman"/>
                <a:cs typeface="Times New Roman"/>
                <a:sym typeface="Times New Roman"/>
              </a:rPr>
              <a:t>‹Nr.›</a:t>
            </a:fld>
            <a:endParaRPr sz="1400" b="0" u="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sldNum" idx="12"/>
          </p:nvPr>
        </p:nvSpPr>
        <p:spPr>
          <a:xfrm>
            <a:off x="4278313" y="10156825"/>
            <a:ext cx="3278187" cy="531813"/>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de-DE"/>
              <a:t>1</a:t>
            </a:fld>
            <a:endParaRPr/>
          </a:p>
        </p:txBody>
      </p:sp>
      <p:sp>
        <p:nvSpPr>
          <p:cNvPr id="92" name="Google Shape;92;p1:notes"/>
          <p:cNvSpPr>
            <a:spLocks noGrp="1" noRot="1" noChangeAspect="1"/>
          </p:cNvSpPr>
          <p:nvPr>
            <p:ph type="sldImg" idx="2"/>
          </p:nvPr>
        </p:nvSpPr>
        <p:spPr>
          <a:xfrm>
            <a:off x="2276475" y="812800"/>
            <a:ext cx="3005138"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3" name="Google Shape;93;p1:notes"/>
          <p:cNvSpPr txBox="1">
            <a:spLocks noGrp="1"/>
          </p:cNvSpPr>
          <p:nvPr>
            <p:ph type="body" idx="1"/>
          </p:nvPr>
        </p:nvSpPr>
        <p:spPr>
          <a:xfrm>
            <a:off x="755650" y="5078413"/>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notes"/>
          <p:cNvSpPr txBox="1">
            <a:spLocks noGrp="1"/>
          </p:cNvSpPr>
          <p:nvPr>
            <p:ph type="sldNum" idx="12"/>
          </p:nvPr>
        </p:nvSpPr>
        <p:spPr>
          <a:xfrm>
            <a:off x="4278313" y="10156825"/>
            <a:ext cx="3278187" cy="531813"/>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de-DE"/>
              <a:t>2</a:t>
            </a:fld>
            <a:endParaRPr/>
          </a:p>
        </p:txBody>
      </p:sp>
      <p:sp>
        <p:nvSpPr>
          <p:cNvPr id="108" name="Google Shape;108;p2:notes"/>
          <p:cNvSpPr>
            <a:spLocks noGrp="1" noRot="1" noChangeAspect="1"/>
          </p:cNvSpPr>
          <p:nvPr>
            <p:ph type="sldImg" idx="2"/>
          </p:nvPr>
        </p:nvSpPr>
        <p:spPr>
          <a:xfrm>
            <a:off x="2276475" y="812800"/>
            <a:ext cx="3005138"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09" name="Google Shape;109;p2:notes"/>
          <p:cNvSpPr txBox="1">
            <a:spLocks noGrp="1"/>
          </p:cNvSpPr>
          <p:nvPr>
            <p:ph type="body" idx="1"/>
          </p:nvPr>
        </p:nvSpPr>
        <p:spPr>
          <a:xfrm>
            <a:off x="755650" y="5078413"/>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enutzerdefiniertes Layout">
  <p:cSld name="Benutzerdefiniertes Layout">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377825" y="401638"/>
            <a:ext cx="6800850" cy="1679575"/>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18" name="Google Shape;18;p2"/>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520700" y="671513"/>
            <a:ext cx="2438400" cy="2352675"/>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32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73" name="Google Shape;73;p11"/>
          <p:cNvSpPr>
            <a:spLocks noGrp="1"/>
          </p:cNvSpPr>
          <p:nvPr>
            <p:ph type="pic" idx="2"/>
          </p:nvPr>
        </p:nvSpPr>
        <p:spPr>
          <a:xfrm>
            <a:off x="3213100" y="1450975"/>
            <a:ext cx="3827463" cy="7164388"/>
          </a:xfrm>
          <a:prstGeom prst="rect">
            <a:avLst/>
          </a:prstGeom>
          <a:noFill/>
          <a:ln>
            <a:noFill/>
          </a:ln>
        </p:spPr>
        <p:txBody>
          <a:bodyPr spcFirstLastPara="1" wrap="square" lIns="0" tIns="37800" rIns="0" bIns="0" anchor="t" anchorCtr="0">
            <a:noAutofit/>
          </a:bodyPr>
          <a:lstStyle>
            <a:lvl1pPr marR="0" lvl="0" algn="l" rtl="0">
              <a:lnSpc>
                <a:spcPct val="93000"/>
              </a:lnSpc>
              <a:spcBef>
                <a:spcPts val="0"/>
              </a:spcBef>
              <a:spcAft>
                <a:spcPts val="0"/>
              </a:spcAft>
              <a:buClr>
                <a:srgbClr val="000000"/>
              </a:buClr>
              <a:buSzPts val="3200"/>
              <a:buFont typeface="Times New Roman"/>
              <a:buNone/>
              <a:defRPr sz="3200" b="0" i="0" u="none" strike="noStrike" cap="none">
                <a:solidFill>
                  <a:srgbClr val="000000"/>
                </a:solidFill>
                <a:latin typeface="Arial"/>
                <a:ea typeface="Arial"/>
                <a:cs typeface="Arial"/>
                <a:sym typeface="Arial"/>
              </a:defRPr>
            </a:lvl1pPr>
            <a:lvl2pPr marR="0" lvl="1" algn="l" rtl="0">
              <a:lnSpc>
                <a:spcPct val="93000"/>
              </a:lnSpc>
              <a:spcBef>
                <a:spcPts val="1888"/>
              </a:spcBef>
              <a:spcAft>
                <a:spcPts val="0"/>
              </a:spcAft>
              <a:buClr>
                <a:srgbClr val="000000"/>
              </a:buClr>
              <a:buSzPts val="2800"/>
              <a:buFont typeface="Times New Roman"/>
              <a:buNone/>
              <a:defRPr sz="2800" b="0" i="0" u="none" strike="noStrike" cap="none">
                <a:solidFill>
                  <a:srgbClr val="000000"/>
                </a:solidFill>
                <a:latin typeface="Arial"/>
                <a:ea typeface="Arial"/>
                <a:cs typeface="Arial"/>
                <a:sym typeface="Arial"/>
              </a:defRPr>
            </a:lvl2pPr>
            <a:lvl3pPr marR="0" lvl="2" algn="l" rtl="0">
              <a:lnSpc>
                <a:spcPct val="93000"/>
              </a:lnSpc>
              <a:spcBef>
                <a:spcPts val="1513"/>
              </a:spcBef>
              <a:spcAft>
                <a:spcPts val="0"/>
              </a:spcAft>
              <a:buClr>
                <a:srgbClr val="000000"/>
              </a:buClr>
              <a:buSzPts val="2400"/>
              <a:buFont typeface="Times New Roman"/>
              <a:buNone/>
              <a:defRPr sz="2400" b="0" i="0" u="none" strike="noStrike" cap="none">
                <a:solidFill>
                  <a:srgbClr val="000000"/>
                </a:solidFill>
                <a:latin typeface="Arial"/>
                <a:ea typeface="Arial"/>
                <a:cs typeface="Arial"/>
                <a:sym typeface="Arial"/>
              </a:defRPr>
            </a:lvl3pPr>
            <a:lvl4pPr marR="0" lvl="3" algn="l" rtl="0">
              <a:lnSpc>
                <a:spcPct val="93000"/>
              </a:lnSpc>
              <a:spcBef>
                <a:spcPts val="1138"/>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4pPr>
            <a:lvl5pPr marR="0" lvl="4" algn="l" rtl="0">
              <a:lnSpc>
                <a:spcPct val="93000"/>
              </a:lnSpc>
              <a:spcBef>
                <a:spcPts val="763"/>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1"/>
          <p:cNvSpPr txBox="1">
            <a:spLocks noGrp="1"/>
          </p:cNvSpPr>
          <p:nvPr>
            <p:ph type="body" idx="1"/>
          </p:nvPr>
        </p:nvSpPr>
        <p:spPr>
          <a:xfrm>
            <a:off x="520700" y="3024188"/>
            <a:ext cx="2438400" cy="5602287"/>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888"/>
              </a:spcBef>
              <a:spcAft>
                <a:spcPts val="0"/>
              </a:spcAft>
              <a:buSzPts val="1400"/>
              <a:buNone/>
              <a:defRPr sz="1400"/>
            </a:lvl2pPr>
            <a:lvl3pPr marL="1371600" lvl="2" indent="-228600" algn="l">
              <a:lnSpc>
                <a:spcPct val="93000"/>
              </a:lnSpc>
              <a:spcBef>
                <a:spcPts val="1513"/>
              </a:spcBef>
              <a:spcAft>
                <a:spcPts val="0"/>
              </a:spcAft>
              <a:buSzPts val="1200"/>
              <a:buNone/>
              <a:defRPr sz="1200"/>
            </a:lvl3pPr>
            <a:lvl4pPr marL="1828800" lvl="3" indent="-228600" algn="l">
              <a:lnSpc>
                <a:spcPct val="93000"/>
              </a:lnSpc>
              <a:spcBef>
                <a:spcPts val="1138"/>
              </a:spcBef>
              <a:spcAft>
                <a:spcPts val="0"/>
              </a:spcAft>
              <a:buSzPts val="1000"/>
              <a:buNone/>
              <a:defRPr sz="1000"/>
            </a:lvl4pPr>
            <a:lvl5pPr marL="2286000" lvl="4" indent="-228600" algn="l">
              <a:lnSpc>
                <a:spcPct val="93000"/>
              </a:lnSpc>
              <a:spcBef>
                <a:spcPts val="763"/>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1"/>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377825" y="401638"/>
            <a:ext cx="6800850" cy="1679575"/>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453231" y="2283619"/>
            <a:ext cx="6650038" cy="6800850"/>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888"/>
              </a:spcBef>
              <a:spcAft>
                <a:spcPts val="0"/>
              </a:spcAft>
              <a:buSzPts val="1400"/>
              <a:buNone/>
              <a:defRPr/>
            </a:lvl2pPr>
            <a:lvl3pPr marL="1371600" lvl="2" indent="-228600" algn="l">
              <a:lnSpc>
                <a:spcPct val="93000"/>
              </a:lnSpc>
              <a:spcBef>
                <a:spcPts val="1513"/>
              </a:spcBef>
              <a:spcAft>
                <a:spcPts val="0"/>
              </a:spcAft>
              <a:buSzPts val="1400"/>
              <a:buNone/>
              <a:defRPr/>
            </a:lvl3pPr>
            <a:lvl4pPr marL="1828800" lvl="3" indent="-228600" algn="l">
              <a:lnSpc>
                <a:spcPct val="93000"/>
              </a:lnSpc>
              <a:spcBef>
                <a:spcPts val="1138"/>
              </a:spcBef>
              <a:spcAft>
                <a:spcPts val="0"/>
              </a:spcAft>
              <a:buSzPts val="1400"/>
              <a:buNone/>
              <a:defRPr/>
            </a:lvl4pPr>
            <a:lvl5pPr marL="2286000" lvl="4" indent="-228600" algn="l">
              <a:lnSpc>
                <a:spcPct val="93000"/>
              </a:lnSpc>
              <a:spcBef>
                <a:spcPts val="763"/>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rot="5400000">
            <a:off x="2024857" y="3855244"/>
            <a:ext cx="8607425" cy="1700212"/>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86" name="Google Shape;86;p13"/>
          <p:cNvSpPr txBox="1">
            <a:spLocks noGrp="1"/>
          </p:cNvSpPr>
          <p:nvPr>
            <p:ph type="body" idx="1"/>
          </p:nvPr>
        </p:nvSpPr>
        <p:spPr>
          <a:xfrm rot="5400000">
            <a:off x="-1451768" y="2231231"/>
            <a:ext cx="8607425" cy="4948238"/>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888"/>
              </a:spcBef>
              <a:spcAft>
                <a:spcPts val="0"/>
              </a:spcAft>
              <a:buSzPts val="1400"/>
              <a:buNone/>
              <a:defRPr/>
            </a:lvl2pPr>
            <a:lvl3pPr marL="1371600" lvl="2" indent="-228600" algn="l">
              <a:lnSpc>
                <a:spcPct val="93000"/>
              </a:lnSpc>
              <a:spcBef>
                <a:spcPts val="1513"/>
              </a:spcBef>
              <a:spcAft>
                <a:spcPts val="0"/>
              </a:spcAft>
              <a:buSzPts val="1400"/>
              <a:buNone/>
              <a:defRPr/>
            </a:lvl3pPr>
            <a:lvl4pPr marL="1828800" lvl="3" indent="-228600" algn="l">
              <a:lnSpc>
                <a:spcPct val="93000"/>
              </a:lnSpc>
              <a:spcBef>
                <a:spcPts val="1138"/>
              </a:spcBef>
              <a:spcAft>
                <a:spcPts val="0"/>
              </a:spcAft>
              <a:buSzPts val="1400"/>
              <a:buNone/>
              <a:defRPr/>
            </a:lvl4pPr>
            <a:lvl5pPr marL="2286000" lvl="4" indent="-228600" algn="l">
              <a:lnSpc>
                <a:spcPct val="93000"/>
              </a:lnSpc>
              <a:spcBef>
                <a:spcPts val="763"/>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3"/>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3"/>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3"/>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foli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944563" y="1649413"/>
            <a:ext cx="5670550" cy="3509962"/>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944563" y="5294313"/>
            <a:ext cx="5670550" cy="2433637"/>
          </a:xfrm>
          <a:prstGeom prst="rect">
            <a:avLst/>
          </a:prstGeom>
          <a:noFill/>
          <a:ln>
            <a:noFill/>
          </a:ln>
        </p:spPr>
        <p:txBody>
          <a:bodyPr spcFirstLastPara="1" wrap="square" lIns="0" tIns="37800"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888"/>
              </a:spcBef>
              <a:spcAft>
                <a:spcPts val="0"/>
              </a:spcAft>
              <a:buSzPts val="2000"/>
              <a:buNone/>
              <a:defRPr sz="2000"/>
            </a:lvl2pPr>
            <a:lvl3pPr lvl="2" algn="ctr">
              <a:lnSpc>
                <a:spcPct val="93000"/>
              </a:lnSpc>
              <a:spcBef>
                <a:spcPts val="1513"/>
              </a:spcBef>
              <a:spcAft>
                <a:spcPts val="0"/>
              </a:spcAft>
              <a:buSzPts val="1800"/>
              <a:buNone/>
              <a:defRPr sz="1800"/>
            </a:lvl3pPr>
            <a:lvl4pPr lvl="3" algn="ctr">
              <a:lnSpc>
                <a:spcPct val="93000"/>
              </a:lnSpc>
              <a:spcBef>
                <a:spcPts val="1138"/>
              </a:spcBef>
              <a:spcAft>
                <a:spcPts val="0"/>
              </a:spcAft>
              <a:buSzPts val="1600"/>
              <a:buNone/>
              <a:defRPr sz="1600"/>
            </a:lvl4pPr>
            <a:lvl5pPr lvl="4" algn="ctr">
              <a:lnSpc>
                <a:spcPct val="93000"/>
              </a:lnSpc>
              <a:spcBef>
                <a:spcPts val="763"/>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377825" y="401638"/>
            <a:ext cx="6800850" cy="1679575"/>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377825" y="2359025"/>
            <a:ext cx="6800850" cy="6650038"/>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888"/>
              </a:spcBef>
              <a:spcAft>
                <a:spcPts val="0"/>
              </a:spcAft>
              <a:buSzPts val="1400"/>
              <a:buNone/>
              <a:defRPr/>
            </a:lvl2pPr>
            <a:lvl3pPr marL="1371600" lvl="2" indent="-228600" algn="l">
              <a:lnSpc>
                <a:spcPct val="93000"/>
              </a:lnSpc>
              <a:spcBef>
                <a:spcPts val="1513"/>
              </a:spcBef>
              <a:spcAft>
                <a:spcPts val="0"/>
              </a:spcAft>
              <a:buSzPts val="1400"/>
              <a:buNone/>
              <a:defRPr/>
            </a:lvl3pPr>
            <a:lvl4pPr marL="1828800" lvl="3" indent="-228600" algn="l">
              <a:lnSpc>
                <a:spcPct val="93000"/>
              </a:lnSpc>
              <a:spcBef>
                <a:spcPts val="1138"/>
              </a:spcBef>
              <a:spcAft>
                <a:spcPts val="0"/>
              </a:spcAft>
              <a:buSzPts val="1400"/>
              <a:buNone/>
              <a:defRPr/>
            </a:lvl4pPr>
            <a:lvl5pPr marL="2286000" lvl="4" indent="-228600" algn="l">
              <a:lnSpc>
                <a:spcPct val="93000"/>
              </a:lnSpc>
              <a:spcBef>
                <a:spcPts val="763"/>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515938" y="2513013"/>
            <a:ext cx="6519862" cy="4194175"/>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515938" y="6746875"/>
            <a:ext cx="6519862" cy="2205038"/>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888"/>
              </a:spcBef>
              <a:spcAft>
                <a:spcPts val="0"/>
              </a:spcAft>
              <a:buSzPts val="2000"/>
              <a:buNone/>
              <a:defRPr sz="2000"/>
            </a:lvl2pPr>
            <a:lvl3pPr marL="1371600" lvl="2" indent="-228600" algn="l">
              <a:lnSpc>
                <a:spcPct val="93000"/>
              </a:lnSpc>
              <a:spcBef>
                <a:spcPts val="1513"/>
              </a:spcBef>
              <a:spcAft>
                <a:spcPts val="0"/>
              </a:spcAft>
              <a:buSzPts val="1800"/>
              <a:buNone/>
              <a:defRPr sz="1800"/>
            </a:lvl3pPr>
            <a:lvl4pPr marL="1828800" lvl="3" indent="-228600" algn="l">
              <a:lnSpc>
                <a:spcPct val="93000"/>
              </a:lnSpc>
              <a:spcBef>
                <a:spcPts val="1138"/>
              </a:spcBef>
              <a:spcAft>
                <a:spcPts val="0"/>
              </a:spcAft>
              <a:buSzPts val="1600"/>
              <a:buNone/>
              <a:defRPr sz="1600"/>
            </a:lvl4pPr>
            <a:lvl5pPr marL="2286000" lvl="4" indent="-228600" algn="l">
              <a:lnSpc>
                <a:spcPct val="93000"/>
              </a:lnSpc>
              <a:spcBef>
                <a:spcPts val="763"/>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36" name="Google Shape;36;p5"/>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377825" y="401638"/>
            <a:ext cx="6800850" cy="1679575"/>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41" name="Google Shape;41;p6"/>
          <p:cNvSpPr txBox="1">
            <a:spLocks noGrp="1"/>
          </p:cNvSpPr>
          <p:nvPr>
            <p:ph type="body" idx="1"/>
          </p:nvPr>
        </p:nvSpPr>
        <p:spPr>
          <a:xfrm>
            <a:off x="377825" y="2359025"/>
            <a:ext cx="3324225" cy="6650038"/>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888"/>
              </a:spcBef>
              <a:spcAft>
                <a:spcPts val="0"/>
              </a:spcAft>
              <a:buSzPts val="1400"/>
              <a:buNone/>
              <a:defRPr/>
            </a:lvl2pPr>
            <a:lvl3pPr marL="1371600" lvl="2" indent="-228600" algn="l">
              <a:lnSpc>
                <a:spcPct val="93000"/>
              </a:lnSpc>
              <a:spcBef>
                <a:spcPts val="1513"/>
              </a:spcBef>
              <a:spcAft>
                <a:spcPts val="0"/>
              </a:spcAft>
              <a:buSzPts val="1400"/>
              <a:buNone/>
              <a:defRPr/>
            </a:lvl3pPr>
            <a:lvl4pPr marL="1828800" lvl="3" indent="-228600" algn="l">
              <a:lnSpc>
                <a:spcPct val="93000"/>
              </a:lnSpc>
              <a:spcBef>
                <a:spcPts val="1138"/>
              </a:spcBef>
              <a:spcAft>
                <a:spcPts val="0"/>
              </a:spcAft>
              <a:buSzPts val="1400"/>
              <a:buNone/>
              <a:defRPr/>
            </a:lvl4pPr>
            <a:lvl5pPr marL="2286000" lvl="4" indent="-228600" algn="l">
              <a:lnSpc>
                <a:spcPct val="93000"/>
              </a:lnSpc>
              <a:spcBef>
                <a:spcPts val="763"/>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body" idx="2"/>
          </p:nvPr>
        </p:nvSpPr>
        <p:spPr>
          <a:xfrm>
            <a:off x="3854450" y="2359025"/>
            <a:ext cx="3324225" cy="6650038"/>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888"/>
              </a:spcBef>
              <a:spcAft>
                <a:spcPts val="0"/>
              </a:spcAft>
              <a:buSzPts val="1400"/>
              <a:buNone/>
              <a:defRPr/>
            </a:lvl2pPr>
            <a:lvl3pPr marL="1371600" lvl="2" indent="-228600" algn="l">
              <a:lnSpc>
                <a:spcPct val="93000"/>
              </a:lnSpc>
              <a:spcBef>
                <a:spcPts val="1513"/>
              </a:spcBef>
              <a:spcAft>
                <a:spcPts val="0"/>
              </a:spcAft>
              <a:buSzPts val="1400"/>
              <a:buNone/>
              <a:defRPr/>
            </a:lvl3pPr>
            <a:lvl4pPr marL="1828800" lvl="3" indent="-228600" algn="l">
              <a:lnSpc>
                <a:spcPct val="93000"/>
              </a:lnSpc>
              <a:spcBef>
                <a:spcPts val="1138"/>
              </a:spcBef>
              <a:spcAft>
                <a:spcPts val="0"/>
              </a:spcAft>
              <a:buSzPts val="1400"/>
              <a:buNone/>
              <a:defRPr/>
            </a:lvl4pPr>
            <a:lvl5pPr marL="2286000" lvl="4" indent="-228600" algn="l">
              <a:lnSpc>
                <a:spcPct val="93000"/>
              </a:lnSpc>
              <a:spcBef>
                <a:spcPts val="763"/>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6"/>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520700" y="536575"/>
            <a:ext cx="6519863" cy="1947863"/>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520700" y="2471738"/>
            <a:ext cx="3198813" cy="1211262"/>
          </a:xfrm>
          <a:prstGeom prst="rect">
            <a:avLst/>
          </a:prstGeom>
          <a:noFill/>
          <a:ln>
            <a:noFill/>
          </a:ln>
        </p:spPr>
        <p:txBody>
          <a:bodyPr spcFirstLastPara="1" wrap="square" lIns="0" tIns="37800"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888"/>
              </a:spcBef>
              <a:spcAft>
                <a:spcPts val="0"/>
              </a:spcAft>
              <a:buSzPts val="2000"/>
              <a:buNone/>
              <a:defRPr sz="2000" b="1"/>
            </a:lvl2pPr>
            <a:lvl3pPr marL="1371600" lvl="2" indent="-228600" algn="l">
              <a:lnSpc>
                <a:spcPct val="93000"/>
              </a:lnSpc>
              <a:spcBef>
                <a:spcPts val="1513"/>
              </a:spcBef>
              <a:spcAft>
                <a:spcPts val="0"/>
              </a:spcAft>
              <a:buSzPts val="1800"/>
              <a:buNone/>
              <a:defRPr sz="1800" b="1"/>
            </a:lvl3pPr>
            <a:lvl4pPr marL="1828800" lvl="3" indent="-228600" algn="l">
              <a:lnSpc>
                <a:spcPct val="93000"/>
              </a:lnSpc>
              <a:spcBef>
                <a:spcPts val="1138"/>
              </a:spcBef>
              <a:spcAft>
                <a:spcPts val="0"/>
              </a:spcAft>
              <a:buSzPts val="1600"/>
              <a:buNone/>
              <a:defRPr sz="1600" b="1"/>
            </a:lvl4pPr>
            <a:lvl5pPr marL="2286000" lvl="4" indent="-228600" algn="l">
              <a:lnSpc>
                <a:spcPct val="93000"/>
              </a:lnSpc>
              <a:spcBef>
                <a:spcPts val="763"/>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2"/>
          </p:nvPr>
        </p:nvSpPr>
        <p:spPr>
          <a:xfrm>
            <a:off x="520700" y="3683000"/>
            <a:ext cx="3198813" cy="5414963"/>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888"/>
              </a:spcBef>
              <a:spcAft>
                <a:spcPts val="0"/>
              </a:spcAft>
              <a:buSzPts val="1400"/>
              <a:buNone/>
              <a:defRPr/>
            </a:lvl2pPr>
            <a:lvl3pPr marL="1371600" lvl="2" indent="-228600" algn="l">
              <a:lnSpc>
                <a:spcPct val="93000"/>
              </a:lnSpc>
              <a:spcBef>
                <a:spcPts val="1513"/>
              </a:spcBef>
              <a:spcAft>
                <a:spcPts val="0"/>
              </a:spcAft>
              <a:buSzPts val="1400"/>
              <a:buNone/>
              <a:defRPr/>
            </a:lvl3pPr>
            <a:lvl4pPr marL="1828800" lvl="3" indent="-228600" algn="l">
              <a:lnSpc>
                <a:spcPct val="93000"/>
              </a:lnSpc>
              <a:spcBef>
                <a:spcPts val="1138"/>
              </a:spcBef>
              <a:spcAft>
                <a:spcPts val="0"/>
              </a:spcAft>
              <a:buSzPts val="1400"/>
              <a:buNone/>
              <a:defRPr/>
            </a:lvl4pPr>
            <a:lvl5pPr marL="2286000" lvl="4" indent="-228600" algn="l">
              <a:lnSpc>
                <a:spcPct val="93000"/>
              </a:lnSpc>
              <a:spcBef>
                <a:spcPts val="763"/>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body" idx="3"/>
          </p:nvPr>
        </p:nvSpPr>
        <p:spPr>
          <a:xfrm>
            <a:off x="3827463" y="2471738"/>
            <a:ext cx="3213100" cy="1211262"/>
          </a:xfrm>
          <a:prstGeom prst="rect">
            <a:avLst/>
          </a:prstGeom>
          <a:noFill/>
          <a:ln>
            <a:noFill/>
          </a:ln>
        </p:spPr>
        <p:txBody>
          <a:bodyPr spcFirstLastPara="1" wrap="square" lIns="0" tIns="37800"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888"/>
              </a:spcBef>
              <a:spcAft>
                <a:spcPts val="0"/>
              </a:spcAft>
              <a:buSzPts val="2000"/>
              <a:buNone/>
              <a:defRPr sz="2000" b="1"/>
            </a:lvl2pPr>
            <a:lvl3pPr marL="1371600" lvl="2" indent="-228600" algn="l">
              <a:lnSpc>
                <a:spcPct val="93000"/>
              </a:lnSpc>
              <a:spcBef>
                <a:spcPts val="1513"/>
              </a:spcBef>
              <a:spcAft>
                <a:spcPts val="0"/>
              </a:spcAft>
              <a:buSzPts val="1800"/>
              <a:buNone/>
              <a:defRPr sz="1800" b="1"/>
            </a:lvl3pPr>
            <a:lvl4pPr marL="1828800" lvl="3" indent="-228600" algn="l">
              <a:lnSpc>
                <a:spcPct val="93000"/>
              </a:lnSpc>
              <a:spcBef>
                <a:spcPts val="1138"/>
              </a:spcBef>
              <a:spcAft>
                <a:spcPts val="0"/>
              </a:spcAft>
              <a:buSzPts val="1600"/>
              <a:buNone/>
              <a:defRPr sz="1600" b="1"/>
            </a:lvl4pPr>
            <a:lvl5pPr marL="2286000" lvl="4" indent="-228600" algn="l">
              <a:lnSpc>
                <a:spcPct val="93000"/>
              </a:lnSpc>
              <a:spcBef>
                <a:spcPts val="763"/>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7"/>
          <p:cNvSpPr txBox="1">
            <a:spLocks noGrp="1"/>
          </p:cNvSpPr>
          <p:nvPr>
            <p:ph type="body" idx="4"/>
          </p:nvPr>
        </p:nvSpPr>
        <p:spPr>
          <a:xfrm>
            <a:off x="3827463" y="3683000"/>
            <a:ext cx="3213100" cy="5414963"/>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888"/>
              </a:spcBef>
              <a:spcAft>
                <a:spcPts val="0"/>
              </a:spcAft>
              <a:buSzPts val="1400"/>
              <a:buNone/>
              <a:defRPr/>
            </a:lvl2pPr>
            <a:lvl3pPr marL="1371600" lvl="2" indent="-228600" algn="l">
              <a:lnSpc>
                <a:spcPct val="93000"/>
              </a:lnSpc>
              <a:spcBef>
                <a:spcPts val="1513"/>
              </a:spcBef>
              <a:spcAft>
                <a:spcPts val="0"/>
              </a:spcAft>
              <a:buSzPts val="1400"/>
              <a:buNone/>
              <a:defRPr/>
            </a:lvl3pPr>
            <a:lvl4pPr marL="1828800" lvl="3" indent="-228600" algn="l">
              <a:lnSpc>
                <a:spcPct val="93000"/>
              </a:lnSpc>
              <a:spcBef>
                <a:spcPts val="1138"/>
              </a:spcBef>
              <a:spcAft>
                <a:spcPts val="0"/>
              </a:spcAft>
              <a:buSzPts val="1400"/>
              <a:buNone/>
              <a:defRPr/>
            </a:lvl4pPr>
            <a:lvl5pPr marL="2286000" lvl="4" indent="-228600" algn="l">
              <a:lnSpc>
                <a:spcPct val="93000"/>
              </a:lnSpc>
              <a:spcBef>
                <a:spcPts val="763"/>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7"/>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377825" y="401638"/>
            <a:ext cx="6800850" cy="1679575"/>
          </a:xfrm>
          <a:prstGeom prst="rect">
            <a:avLst/>
          </a:prstGeom>
          <a:noFill/>
          <a:ln>
            <a:noFill/>
          </a:ln>
        </p:spPr>
        <p:txBody>
          <a:bodyPr spcFirstLastPara="1" wrap="square" lIns="0" tIns="0" rIns="0" bIns="0" anchor="ctr" anchorCtr="0">
            <a:noAutofit/>
          </a:bodyPr>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57" name="Google Shape;57;p8"/>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60"/>
        <p:cNvGrpSpPr/>
        <p:nvPr/>
      </p:nvGrpSpPr>
      <p:grpSpPr>
        <a:xfrm>
          <a:off x="0" y="0"/>
          <a:ext cx="0" cy="0"/>
          <a:chOff x="0" y="0"/>
          <a:chExt cx="0" cy="0"/>
        </a:xfrm>
      </p:grpSpPr>
      <p:sp>
        <p:nvSpPr>
          <p:cNvPr id="61" name="Google Shape;61;p9"/>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520700" y="671513"/>
            <a:ext cx="2438400" cy="2352675"/>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32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a:endParaRPr/>
          </a:p>
        </p:txBody>
      </p:sp>
      <p:sp>
        <p:nvSpPr>
          <p:cNvPr id="66" name="Google Shape;66;p10"/>
          <p:cNvSpPr txBox="1">
            <a:spLocks noGrp="1"/>
          </p:cNvSpPr>
          <p:nvPr>
            <p:ph type="body" idx="1"/>
          </p:nvPr>
        </p:nvSpPr>
        <p:spPr>
          <a:xfrm>
            <a:off x="3213100" y="1450975"/>
            <a:ext cx="3827463" cy="7164388"/>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888"/>
              </a:spcBef>
              <a:spcAft>
                <a:spcPts val="0"/>
              </a:spcAft>
              <a:buSzPts val="1400"/>
              <a:buNone/>
              <a:defRPr sz="2800"/>
            </a:lvl2pPr>
            <a:lvl3pPr marL="1371600" lvl="2" indent="-228600" algn="l">
              <a:lnSpc>
                <a:spcPct val="93000"/>
              </a:lnSpc>
              <a:spcBef>
                <a:spcPts val="1513"/>
              </a:spcBef>
              <a:spcAft>
                <a:spcPts val="0"/>
              </a:spcAft>
              <a:buSzPts val="1400"/>
              <a:buNone/>
              <a:defRPr sz="2400"/>
            </a:lvl3pPr>
            <a:lvl4pPr marL="1828800" lvl="3" indent="-228600" algn="l">
              <a:lnSpc>
                <a:spcPct val="93000"/>
              </a:lnSpc>
              <a:spcBef>
                <a:spcPts val="1138"/>
              </a:spcBef>
              <a:spcAft>
                <a:spcPts val="0"/>
              </a:spcAft>
              <a:buSzPts val="1400"/>
              <a:buNone/>
              <a:defRPr sz="2000"/>
            </a:lvl4pPr>
            <a:lvl5pPr marL="2286000" lvl="4" indent="-228600" algn="l">
              <a:lnSpc>
                <a:spcPct val="93000"/>
              </a:lnSpc>
              <a:spcBef>
                <a:spcPts val="763"/>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7" name="Google Shape;67;p10"/>
          <p:cNvSpPr txBox="1">
            <a:spLocks noGrp="1"/>
          </p:cNvSpPr>
          <p:nvPr>
            <p:ph type="body" idx="2"/>
          </p:nvPr>
        </p:nvSpPr>
        <p:spPr>
          <a:xfrm>
            <a:off x="520700" y="3024188"/>
            <a:ext cx="2438400" cy="5602287"/>
          </a:xfrm>
          <a:prstGeom prst="rect">
            <a:avLst/>
          </a:prstGeom>
          <a:noFill/>
          <a:ln>
            <a:noFill/>
          </a:ln>
        </p:spPr>
        <p:txBody>
          <a:bodyPr spcFirstLastPara="1" wrap="square" lIns="0" tIns="37800"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888"/>
              </a:spcBef>
              <a:spcAft>
                <a:spcPts val="0"/>
              </a:spcAft>
              <a:buSzPts val="1400"/>
              <a:buNone/>
              <a:defRPr sz="1400"/>
            </a:lvl2pPr>
            <a:lvl3pPr marL="1371600" lvl="2" indent="-228600" algn="l">
              <a:lnSpc>
                <a:spcPct val="93000"/>
              </a:lnSpc>
              <a:spcBef>
                <a:spcPts val="1513"/>
              </a:spcBef>
              <a:spcAft>
                <a:spcPts val="0"/>
              </a:spcAft>
              <a:buSzPts val="1200"/>
              <a:buNone/>
              <a:defRPr sz="1200"/>
            </a:lvl3pPr>
            <a:lvl4pPr marL="1828800" lvl="3" indent="-228600" algn="l">
              <a:lnSpc>
                <a:spcPct val="93000"/>
              </a:lnSpc>
              <a:spcBef>
                <a:spcPts val="1138"/>
              </a:spcBef>
              <a:spcAft>
                <a:spcPts val="0"/>
              </a:spcAft>
              <a:buSzPts val="1000"/>
              <a:buNone/>
              <a:defRPr sz="1000"/>
            </a:lvl4pPr>
            <a:lvl5pPr marL="2286000" lvl="4" indent="-228600" algn="l">
              <a:lnSpc>
                <a:spcPct val="93000"/>
              </a:lnSpc>
              <a:spcBef>
                <a:spcPts val="763"/>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10"/>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lvl="0" algn="l">
              <a:lnSpc>
                <a:spcPct val="93000"/>
              </a:lnSpc>
              <a:spcBef>
                <a:spcPts val="0"/>
              </a:spcBef>
              <a:spcAft>
                <a:spcPts val="0"/>
              </a:spcAft>
              <a:buSzPts val="18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lvl="0" indent="0" algn="l">
              <a:lnSpc>
                <a:spcPct val="93000"/>
              </a:lnSpc>
              <a:spcBef>
                <a:spcPts val="0"/>
              </a:spcBef>
              <a:spcAft>
                <a:spcPts val="0"/>
              </a:spcAft>
              <a:buSzPts val="1800"/>
              <a:buNone/>
              <a:defRPr>
                <a:solidFill>
                  <a:srgbClr val="000000"/>
                </a:solidFill>
                <a:latin typeface="Arial"/>
                <a:ea typeface="Arial"/>
                <a:cs typeface="Arial"/>
                <a:sym typeface="Arial"/>
              </a:defRPr>
            </a:lvl1pPr>
            <a:lvl2pPr marL="0" lvl="1" indent="0" algn="l">
              <a:lnSpc>
                <a:spcPct val="93000"/>
              </a:lnSpc>
              <a:spcBef>
                <a:spcPts val="0"/>
              </a:spcBef>
              <a:spcAft>
                <a:spcPts val="0"/>
              </a:spcAft>
              <a:buSzPts val="1800"/>
              <a:buNone/>
              <a:defRPr>
                <a:solidFill>
                  <a:srgbClr val="000000"/>
                </a:solidFill>
                <a:latin typeface="Arial"/>
                <a:ea typeface="Arial"/>
                <a:cs typeface="Arial"/>
                <a:sym typeface="Arial"/>
              </a:defRPr>
            </a:lvl2pPr>
            <a:lvl3pPr marL="0" lvl="2" indent="0" algn="l">
              <a:lnSpc>
                <a:spcPct val="93000"/>
              </a:lnSpc>
              <a:spcBef>
                <a:spcPts val="0"/>
              </a:spcBef>
              <a:spcAft>
                <a:spcPts val="0"/>
              </a:spcAft>
              <a:buSzPts val="1800"/>
              <a:buNone/>
              <a:defRPr>
                <a:solidFill>
                  <a:srgbClr val="000000"/>
                </a:solidFill>
                <a:latin typeface="Arial"/>
                <a:ea typeface="Arial"/>
                <a:cs typeface="Arial"/>
                <a:sym typeface="Arial"/>
              </a:defRPr>
            </a:lvl3pPr>
            <a:lvl4pPr marL="0" lvl="3" indent="0" algn="l">
              <a:lnSpc>
                <a:spcPct val="93000"/>
              </a:lnSpc>
              <a:spcBef>
                <a:spcPts val="0"/>
              </a:spcBef>
              <a:spcAft>
                <a:spcPts val="0"/>
              </a:spcAft>
              <a:buSzPts val="1800"/>
              <a:buNone/>
              <a:defRPr>
                <a:solidFill>
                  <a:srgbClr val="000000"/>
                </a:solidFill>
                <a:latin typeface="Arial"/>
                <a:ea typeface="Arial"/>
                <a:cs typeface="Arial"/>
                <a:sym typeface="Arial"/>
              </a:defRPr>
            </a:lvl4pPr>
            <a:lvl5pPr marL="0" lvl="4" indent="0" algn="l">
              <a:lnSpc>
                <a:spcPct val="93000"/>
              </a:lnSpc>
              <a:spcBef>
                <a:spcPts val="0"/>
              </a:spcBef>
              <a:spcAft>
                <a:spcPts val="0"/>
              </a:spcAft>
              <a:buSzPts val="1800"/>
              <a:buNone/>
              <a:defRPr>
                <a:solidFill>
                  <a:srgbClr val="000000"/>
                </a:solidFill>
                <a:latin typeface="Arial"/>
                <a:ea typeface="Arial"/>
                <a:cs typeface="Arial"/>
                <a:sym typeface="Arial"/>
              </a:defRPr>
            </a:lvl5pPr>
            <a:lvl6pPr marL="0" lvl="5" indent="0" algn="l">
              <a:lnSpc>
                <a:spcPct val="93000"/>
              </a:lnSpc>
              <a:spcBef>
                <a:spcPts val="0"/>
              </a:spcBef>
              <a:spcAft>
                <a:spcPts val="0"/>
              </a:spcAft>
              <a:buSzPts val="1800"/>
              <a:buNone/>
              <a:defRPr>
                <a:solidFill>
                  <a:srgbClr val="000000"/>
                </a:solidFill>
                <a:latin typeface="Arial"/>
                <a:ea typeface="Arial"/>
                <a:cs typeface="Arial"/>
                <a:sym typeface="Arial"/>
              </a:defRPr>
            </a:lvl6pPr>
            <a:lvl7pPr marL="0" lvl="6" indent="0" algn="l">
              <a:lnSpc>
                <a:spcPct val="93000"/>
              </a:lnSpc>
              <a:spcBef>
                <a:spcPts val="0"/>
              </a:spcBef>
              <a:spcAft>
                <a:spcPts val="0"/>
              </a:spcAft>
              <a:buSzPts val="1800"/>
              <a:buNone/>
              <a:defRPr>
                <a:solidFill>
                  <a:srgbClr val="000000"/>
                </a:solidFill>
                <a:latin typeface="Arial"/>
                <a:ea typeface="Arial"/>
                <a:cs typeface="Arial"/>
                <a:sym typeface="Arial"/>
              </a:defRPr>
            </a:lvl7pPr>
            <a:lvl8pPr marL="0" lvl="7" indent="0" algn="l">
              <a:lnSpc>
                <a:spcPct val="93000"/>
              </a:lnSpc>
              <a:spcBef>
                <a:spcPts val="0"/>
              </a:spcBef>
              <a:spcAft>
                <a:spcPts val="0"/>
              </a:spcAft>
              <a:buSzPts val="1800"/>
              <a:buNone/>
              <a:defRPr>
                <a:solidFill>
                  <a:srgbClr val="000000"/>
                </a:solidFill>
                <a:latin typeface="Arial"/>
                <a:ea typeface="Arial"/>
                <a:cs typeface="Arial"/>
                <a:sym typeface="Arial"/>
              </a:defRPr>
            </a:lvl8pPr>
            <a:lvl9pPr marL="0" lvl="8" indent="0" algn="l">
              <a:lnSpc>
                <a:spcPct val="93000"/>
              </a:lnSpc>
              <a:spcBef>
                <a:spcPts val="0"/>
              </a:spcBef>
              <a:spcAft>
                <a:spcPts val="0"/>
              </a:spcAft>
              <a:buSzPts val="1800"/>
              <a:buNone/>
              <a:defRPr>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
        <p:cNvGrpSpPr/>
        <p:nvPr/>
      </p:nvGrpSpPr>
      <p:grpSpPr>
        <a:xfrm>
          <a:off x="0" y="0"/>
          <a:ext cx="0" cy="0"/>
          <a:chOff x="0" y="0"/>
          <a:chExt cx="0" cy="0"/>
        </a:xfrm>
      </p:grpSpPr>
      <p:sp>
        <p:nvSpPr>
          <p:cNvPr id="11" name="Google Shape;11;p1"/>
          <p:cNvSpPr txBox="1">
            <a:spLocks noGrp="1"/>
          </p:cNvSpPr>
          <p:nvPr>
            <p:ph type="title"/>
          </p:nvPr>
        </p:nvSpPr>
        <p:spPr>
          <a:xfrm>
            <a:off x="377825" y="401638"/>
            <a:ext cx="6800850" cy="1679575"/>
          </a:xfrm>
          <a:prstGeom prst="rect">
            <a:avLst/>
          </a:prstGeom>
          <a:noFill/>
          <a:ln>
            <a:noFill/>
          </a:ln>
        </p:spPr>
        <p:txBody>
          <a:bodyPr spcFirstLastPara="1" wrap="square" lIns="0" tIns="0" rIns="0" bIns="0" anchor="ctr" anchorCtr="0">
            <a:noAutofit/>
          </a:bodyPr>
          <a:lstStyle>
            <a:lvl1pPr marR="0" lvl="0"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1pPr>
            <a:lvl2pPr marR="0" lvl="1"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2pPr>
            <a:lvl3pPr marR="0" lvl="2"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3pPr>
            <a:lvl4pPr marR="0" lvl="3"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4pPr>
            <a:lvl5pPr marR="0" lvl="4"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5pPr>
            <a:lvl6pPr marR="0" lvl="5"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6pPr>
            <a:lvl7pPr marR="0" lvl="6"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7pPr>
            <a:lvl8pPr marR="0" lvl="7"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8pPr>
            <a:lvl9pPr marR="0" lvl="8" algn="ctr" rtl="0">
              <a:lnSpc>
                <a:spcPct val="93000"/>
              </a:lnSpc>
              <a:spcBef>
                <a:spcPts val="0"/>
              </a:spcBef>
              <a:spcAft>
                <a:spcPts val="0"/>
              </a:spcAft>
              <a:buSzPts val="1400"/>
              <a:buNone/>
              <a:defRPr sz="5900" b="0" i="0" u="none" strike="noStrike" cap="none">
                <a:solidFill>
                  <a:srgbClr val="000000"/>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377825" y="2359025"/>
            <a:ext cx="6800850" cy="6650038"/>
          </a:xfrm>
          <a:prstGeom prst="rect">
            <a:avLst/>
          </a:prstGeom>
          <a:noFill/>
          <a:ln>
            <a:noFill/>
          </a:ln>
        </p:spPr>
        <p:txBody>
          <a:bodyPr spcFirstLastPara="1" wrap="square" lIns="0" tIns="37800" rIns="0" bIns="0" anchor="t" anchorCtr="0">
            <a:noAutofit/>
          </a:bodyPr>
          <a:lstStyle>
            <a:lvl1pPr marL="457200" marR="0" lvl="0" indent="-228600" algn="l" rtl="0">
              <a:lnSpc>
                <a:spcPct val="93000"/>
              </a:lnSpc>
              <a:spcBef>
                <a:spcPts val="0"/>
              </a:spcBef>
              <a:spcAft>
                <a:spcPts val="0"/>
              </a:spcAft>
              <a:buSzPts val="1400"/>
              <a:buNone/>
              <a:defRPr sz="4300" b="0" i="0" u="none" strike="noStrike" cap="none">
                <a:solidFill>
                  <a:srgbClr val="000000"/>
                </a:solidFill>
                <a:latin typeface="Arial"/>
                <a:ea typeface="Arial"/>
                <a:cs typeface="Arial"/>
                <a:sym typeface="Arial"/>
              </a:defRPr>
            </a:lvl1pPr>
            <a:lvl2pPr marL="914400" marR="0" lvl="1" indent="-228600" algn="l" rtl="0">
              <a:lnSpc>
                <a:spcPct val="93000"/>
              </a:lnSpc>
              <a:spcBef>
                <a:spcPts val="1888"/>
              </a:spcBef>
              <a:spcAft>
                <a:spcPts val="0"/>
              </a:spcAft>
              <a:buSzPts val="1400"/>
              <a:buNone/>
              <a:defRPr sz="3700" b="0" i="0" u="none" strike="noStrike" cap="none">
                <a:solidFill>
                  <a:srgbClr val="000000"/>
                </a:solidFill>
                <a:latin typeface="Arial"/>
                <a:ea typeface="Arial"/>
                <a:cs typeface="Arial"/>
                <a:sym typeface="Arial"/>
              </a:defRPr>
            </a:lvl2pPr>
            <a:lvl3pPr marL="1371600" marR="0" lvl="2" indent="-228600" algn="l" rtl="0">
              <a:lnSpc>
                <a:spcPct val="93000"/>
              </a:lnSpc>
              <a:spcBef>
                <a:spcPts val="1513"/>
              </a:spcBef>
              <a:spcAft>
                <a:spcPts val="0"/>
              </a:spcAft>
              <a:buSzPts val="1400"/>
              <a:buNone/>
              <a:defRPr sz="3200" b="0" i="0" u="none" strike="noStrike" cap="none">
                <a:solidFill>
                  <a:srgbClr val="000000"/>
                </a:solidFill>
                <a:latin typeface="Arial"/>
                <a:ea typeface="Arial"/>
                <a:cs typeface="Arial"/>
                <a:sym typeface="Arial"/>
              </a:defRPr>
            </a:lvl3pPr>
            <a:lvl4pPr marL="1828800" marR="0" lvl="3" indent="-228600" algn="l" rtl="0">
              <a:lnSpc>
                <a:spcPct val="93000"/>
              </a:lnSpc>
              <a:spcBef>
                <a:spcPts val="1138"/>
              </a:spcBef>
              <a:spcAft>
                <a:spcPts val="0"/>
              </a:spcAft>
              <a:buSzPts val="1400"/>
              <a:buNone/>
              <a:defRPr sz="2700" b="0" i="0" u="none" strike="noStrike" cap="none">
                <a:solidFill>
                  <a:srgbClr val="000000"/>
                </a:solidFill>
                <a:latin typeface="Arial"/>
                <a:ea typeface="Arial"/>
                <a:cs typeface="Arial"/>
                <a:sym typeface="Arial"/>
              </a:defRPr>
            </a:lvl4pPr>
            <a:lvl5pPr marL="2286000" marR="0" lvl="4" indent="-228600" algn="l" rtl="0">
              <a:lnSpc>
                <a:spcPct val="93000"/>
              </a:lnSpc>
              <a:spcBef>
                <a:spcPts val="763"/>
              </a:spcBef>
              <a:spcAft>
                <a:spcPts val="0"/>
              </a:spcAft>
              <a:buSzPts val="1400"/>
              <a:buNone/>
              <a:defRPr sz="27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dt" idx="10"/>
          </p:nvPr>
        </p:nvSpPr>
        <p:spPr>
          <a:xfrm>
            <a:off x="377825" y="9182100"/>
            <a:ext cx="1757363" cy="692150"/>
          </a:xfrm>
          <a:prstGeom prst="rect">
            <a:avLst/>
          </a:prstGeom>
          <a:noFill/>
          <a:ln>
            <a:noFill/>
          </a:ln>
        </p:spPr>
        <p:txBody>
          <a:bodyPr spcFirstLastPara="1" wrap="square" lIns="0" tIns="0" rIns="0" bIns="0" anchor="t" anchorCtr="0">
            <a:noAutofit/>
          </a:bodyPr>
          <a:lstStyle>
            <a:lvl1pPr marR="0" lvl="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586038" y="9182100"/>
            <a:ext cx="2392362" cy="692150"/>
          </a:xfrm>
          <a:prstGeom prst="rect">
            <a:avLst/>
          </a:prstGeom>
          <a:noFill/>
          <a:ln>
            <a:noFill/>
          </a:ln>
        </p:spPr>
        <p:txBody>
          <a:bodyPr spcFirstLastPara="1" wrap="square" lIns="0" tIns="0" rIns="0" bIns="0" anchor="t" anchorCtr="0">
            <a:noAutofit/>
          </a:bodyPr>
          <a:lstStyle>
            <a:lvl1pPr marR="0" lvl="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1pPr>
            <a:lvl2pPr marR="0" lvl="1"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5421313" y="9182100"/>
            <a:ext cx="1757362" cy="692150"/>
          </a:xfrm>
          <a:prstGeom prst="rect">
            <a:avLst/>
          </a:prstGeom>
          <a:noFill/>
          <a:ln>
            <a:noFill/>
          </a:ln>
        </p:spPr>
        <p:txBody>
          <a:bodyPr spcFirstLastPara="1" wrap="square" lIns="0" tIns="0" rIns="0" bIns="0" anchor="t" anchorCtr="0">
            <a:noAutofit/>
          </a:bodyPr>
          <a:lstStyle>
            <a:lvl1pPr marL="0" marR="0" lvl="0"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1pPr>
            <a:lvl2pPr marL="0" marR="0" lvl="1"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2pPr>
            <a:lvl3pPr marL="0" marR="0" lvl="2"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3pPr>
            <a:lvl4pPr marL="0" marR="0" lvl="3"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4pPr>
            <a:lvl5pPr marL="0" marR="0" lvl="4"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5pPr>
            <a:lvl6pPr marL="0" marR="0" lvl="5"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6pPr>
            <a:lvl7pPr marL="0" marR="0" lvl="6"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7pPr>
            <a:lvl8pPr marL="0" marR="0" lvl="7"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8pPr>
            <a:lvl9pPr marL="0" marR="0" lvl="8" indent="0" algn="l" rtl="0">
              <a:lnSpc>
                <a:spcPct val="93000"/>
              </a:lnSpc>
              <a:spcBef>
                <a:spcPts val="0"/>
              </a:spcBef>
              <a:spcAft>
                <a:spcPts val="0"/>
              </a:spcAft>
              <a:buClr>
                <a:srgbClr val="000000"/>
              </a:buClr>
              <a:buSzPts val="1800"/>
              <a:buFont typeface="Times New Roman"/>
              <a:buNone/>
              <a:defRPr sz="1800">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4"/>
        <p:cNvGrpSpPr/>
        <p:nvPr/>
      </p:nvGrpSpPr>
      <p:grpSpPr>
        <a:xfrm>
          <a:off x="0" y="0"/>
          <a:ext cx="0" cy="0"/>
          <a:chOff x="0" y="0"/>
          <a:chExt cx="0" cy="0"/>
        </a:xfrm>
      </p:grpSpPr>
      <p:sp>
        <p:nvSpPr>
          <p:cNvPr id="95" name="Google Shape;95;p14"/>
          <p:cNvSpPr txBox="1">
            <a:spLocks noGrp="1"/>
          </p:cNvSpPr>
          <p:nvPr>
            <p:ph type="subTitle" idx="4294967295"/>
          </p:nvPr>
        </p:nvSpPr>
        <p:spPr>
          <a:xfrm>
            <a:off x="323850" y="1556119"/>
            <a:ext cx="5233752" cy="2403194"/>
          </a:xfrm>
          <a:prstGeom prst="rect">
            <a:avLst/>
          </a:prstGeom>
          <a:noFill/>
          <a:ln>
            <a:noFill/>
          </a:ln>
        </p:spPr>
        <p:txBody>
          <a:bodyPr spcFirstLastPara="1" wrap="square" lIns="0" tIns="14025" rIns="0" bIns="0" anchor="ctr" anchorCtr="0">
            <a:noAutofit/>
          </a:bodyPr>
          <a:lstStyle/>
          <a:p>
            <a:pPr marL="0" marR="0" lvl="0" indent="0" algn="l" rtl="0">
              <a:lnSpc>
                <a:spcPct val="93000"/>
              </a:lnSpc>
              <a:spcBef>
                <a:spcPts val="0"/>
              </a:spcBef>
              <a:spcAft>
                <a:spcPts val="0"/>
              </a:spcAft>
              <a:buClr>
                <a:srgbClr val="000000"/>
              </a:buClr>
              <a:buSzPts val="1600"/>
              <a:buFont typeface="Times New Roman"/>
              <a:buNone/>
            </a:pPr>
            <a:r>
              <a:rPr lang="de-DE" sz="1600" b="0" i="0" u="none" strike="noStrike" cap="none" dirty="0">
                <a:solidFill>
                  <a:srgbClr val="000000"/>
                </a:solidFill>
                <a:latin typeface="Open Sans"/>
                <a:ea typeface="Open Sans"/>
                <a:cs typeface="Open Sans"/>
                <a:sym typeface="Open Sans"/>
              </a:rPr>
              <a:t>Wir freuen uns Ihnen heute unsere moderne Kommunikationsplattform vorzustellen.</a:t>
            </a:r>
            <a:endParaRPr sz="1600" b="0" i="0" u="none" strike="noStrike" cap="none" dirty="0">
              <a:solidFill>
                <a:srgbClr val="000000"/>
              </a:solidFill>
              <a:latin typeface="Open Sans"/>
              <a:ea typeface="Open Sans"/>
              <a:cs typeface="Open Sans"/>
              <a:sym typeface="Open Sans"/>
            </a:endParaRPr>
          </a:p>
          <a:p>
            <a:pPr marL="0" marR="0" lvl="0" indent="0" algn="l" rtl="0">
              <a:lnSpc>
                <a:spcPct val="93000"/>
              </a:lnSpc>
              <a:spcBef>
                <a:spcPts val="0"/>
              </a:spcBef>
              <a:spcAft>
                <a:spcPts val="0"/>
              </a:spcAft>
              <a:buClr>
                <a:srgbClr val="000000"/>
              </a:buClr>
              <a:buSzPts val="1600"/>
              <a:buFont typeface="Times New Roman"/>
              <a:buNone/>
            </a:pPr>
            <a:endParaRPr sz="1600" b="0" i="0" u="none" strike="noStrike" cap="none" dirty="0">
              <a:solidFill>
                <a:srgbClr val="000000"/>
              </a:solidFill>
              <a:latin typeface="Open Sans"/>
              <a:ea typeface="Open Sans"/>
              <a:cs typeface="Open Sans"/>
              <a:sym typeface="Open Sans"/>
            </a:endParaRPr>
          </a:p>
          <a:p>
            <a:pPr marL="0" marR="0" lvl="0" indent="0" algn="l" rtl="0">
              <a:lnSpc>
                <a:spcPct val="93000"/>
              </a:lnSpc>
              <a:spcBef>
                <a:spcPts val="0"/>
              </a:spcBef>
              <a:spcAft>
                <a:spcPts val="0"/>
              </a:spcAft>
              <a:buClr>
                <a:srgbClr val="000000"/>
              </a:buClr>
              <a:buSzPts val="1600"/>
              <a:buFont typeface="Times New Roman"/>
              <a:buNone/>
            </a:pPr>
            <a:r>
              <a:rPr lang="de-DE" sz="1600" b="0" i="0" u="none" strike="noStrike" cap="none" dirty="0">
                <a:solidFill>
                  <a:srgbClr val="000000"/>
                </a:solidFill>
                <a:latin typeface="Open Sans"/>
                <a:ea typeface="Open Sans"/>
                <a:cs typeface="Open Sans"/>
                <a:sym typeface="Open Sans"/>
              </a:rPr>
              <a:t>Wir haben uns für die in Deutschland entwickelte Lösung der hausify GmbH entschieden. </a:t>
            </a:r>
            <a:endParaRPr dirty="0"/>
          </a:p>
        </p:txBody>
      </p:sp>
      <p:sp>
        <p:nvSpPr>
          <p:cNvPr id="96" name="Google Shape;96;p14"/>
          <p:cNvSpPr txBox="1"/>
          <p:nvPr/>
        </p:nvSpPr>
        <p:spPr>
          <a:xfrm>
            <a:off x="323850" y="935856"/>
            <a:ext cx="6186740" cy="638175"/>
          </a:xfrm>
          <a:prstGeom prst="rect">
            <a:avLst/>
          </a:prstGeom>
          <a:noFill/>
          <a:ln>
            <a:noFill/>
          </a:ln>
        </p:spPr>
        <p:txBody>
          <a:bodyPr spcFirstLastPara="1" wrap="square" lIns="0" tIns="19425" rIns="0" bIns="0" anchor="ctr" anchorCtr="0">
            <a:noAutofit/>
          </a:bodyPr>
          <a:lstStyle/>
          <a:p>
            <a:pPr marL="0" marR="0" lvl="0" indent="0" algn="l" rtl="0">
              <a:lnSpc>
                <a:spcPct val="93000"/>
              </a:lnSpc>
              <a:spcBef>
                <a:spcPts val="0"/>
              </a:spcBef>
              <a:spcAft>
                <a:spcPts val="0"/>
              </a:spcAft>
              <a:buClr>
                <a:srgbClr val="000000"/>
              </a:buClr>
              <a:buSzPts val="2200"/>
              <a:buFont typeface="Times New Roman"/>
              <a:buNone/>
            </a:pPr>
            <a:r>
              <a:rPr lang="de-DE" sz="2200">
                <a:solidFill>
                  <a:srgbClr val="000000"/>
                </a:solidFill>
                <a:latin typeface="Open Sans SemiBold"/>
                <a:ea typeface="Open Sans SemiBold"/>
                <a:cs typeface="Open Sans SemiBold"/>
                <a:sym typeface="Open Sans SemiBold"/>
              </a:rPr>
              <a:t>Einführung eines Kundenportals</a:t>
            </a:r>
            <a:endParaRPr/>
          </a:p>
        </p:txBody>
      </p:sp>
      <p:sp>
        <p:nvSpPr>
          <p:cNvPr id="97" name="Google Shape;97;p14"/>
          <p:cNvSpPr txBox="1"/>
          <p:nvPr/>
        </p:nvSpPr>
        <p:spPr>
          <a:xfrm>
            <a:off x="323850" y="4104208"/>
            <a:ext cx="6726466" cy="1315222"/>
          </a:xfrm>
          <a:prstGeom prst="rect">
            <a:avLst/>
          </a:prstGeom>
          <a:noFill/>
          <a:ln>
            <a:noFill/>
          </a:ln>
        </p:spPr>
        <p:txBody>
          <a:bodyPr spcFirstLastPara="1" wrap="square" lIns="0" tIns="19425" rIns="0" bIns="0" anchor="ctr" anchorCtr="0">
            <a:noAutofit/>
          </a:bodyPr>
          <a:lstStyle/>
          <a:p>
            <a:pPr marL="0" marR="0" lvl="0" indent="0" algn="l" rtl="0">
              <a:lnSpc>
                <a:spcPct val="93000"/>
              </a:lnSpc>
              <a:spcBef>
                <a:spcPts val="0"/>
              </a:spcBef>
              <a:spcAft>
                <a:spcPts val="0"/>
              </a:spcAft>
              <a:buClr>
                <a:srgbClr val="000000"/>
              </a:buClr>
              <a:buSzPts val="2200"/>
              <a:buFont typeface="Times New Roman"/>
              <a:buNone/>
            </a:pPr>
            <a:r>
              <a:rPr lang="de-DE" sz="2200">
                <a:solidFill>
                  <a:srgbClr val="000000"/>
                </a:solidFill>
                <a:latin typeface="Open Sans SemiBold"/>
                <a:ea typeface="Open Sans SemiBold"/>
                <a:cs typeface="Open Sans SemiBold"/>
                <a:sym typeface="Open Sans SemiBold"/>
              </a:rPr>
              <a:t>Wir bieten Ihnen einen zusätzlichen Dienst an – unser gewohnter Service bleibt erhalten! </a:t>
            </a:r>
            <a:endParaRPr/>
          </a:p>
          <a:p>
            <a:pPr marL="0" marR="0" lvl="0" indent="0" algn="l" rtl="0">
              <a:lnSpc>
                <a:spcPct val="93000"/>
              </a:lnSpc>
              <a:spcBef>
                <a:spcPts val="0"/>
              </a:spcBef>
              <a:spcAft>
                <a:spcPts val="0"/>
              </a:spcAft>
              <a:buClr>
                <a:srgbClr val="000000"/>
              </a:buClr>
              <a:buSzPts val="2200"/>
              <a:buFont typeface="Times New Roman"/>
              <a:buNone/>
            </a:pPr>
            <a:r>
              <a:rPr lang="de-DE" sz="2200">
                <a:solidFill>
                  <a:srgbClr val="000000"/>
                </a:solidFill>
                <a:latin typeface="Open Sans SemiBold"/>
                <a:ea typeface="Open Sans SemiBold"/>
                <a:cs typeface="Open Sans SemiBold"/>
                <a:sym typeface="Open Sans SemiBold"/>
              </a:rPr>
              <a:t>Und so geht‘s: </a:t>
            </a:r>
            <a:endParaRPr/>
          </a:p>
        </p:txBody>
      </p:sp>
      <p:sp>
        <p:nvSpPr>
          <p:cNvPr id="98" name="Google Shape;98;p14"/>
          <p:cNvSpPr txBox="1"/>
          <p:nvPr/>
        </p:nvSpPr>
        <p:spPr>
          <a:xfrm>
            <a:off x="2481296" y="7958786"/>
            <a:ext cx="4679950" cy="1403350"/>
          </a:xfrm>
          <a:prstGeom prst="rect">
            <a:avLst/>
          </a:prstGeom>
          <a:noFill/>
          <a:ln>
            <a:noFill/>
          </a:ln>
        </p:spPr>
        <p:txBody>
          <a:bodyPr spcFirstLastPara="1" wrap="square" lIns="0" tIns="14025" rIns="0" bIns="0" anchor="ctr" anchorCtr="0">
            <a:noAutofit/>
          </a:bodyPr>
          <a:lstStyle/>
          <a:p>
            <a:pPr marL="0" marR="0" lvl="0" indent="0" algn="just" rtl="0">
              <a:lnSpc>
                <a:spcPct val="93000"/>
              </a:lnSpc>
              <a:spcBef>
                <a:spcPts val="0"/>
              </a:spcBef>
              <a:spcAft>
                <a:spcPts val="0"/>
              </a:spcAft>
              <a:buClr>
                <a:srgbClr val="000000"/>
              </a:buClr>
              <a:buSzPts val="1600"/>
              <a:buFont typeface="Times New Roman"/>
              <a:buNone/>
            </a:pPr>
            <a:endParaRPr sz="1600">
              <a:solidFill>
                <a:srgbClr val="000000"/>
              </a:solidFill>
              <a:latin typeface="Open Sans"/>
              <a:ea typeface="Open Sans"/>
              <a:cs typeface="Open Sans"/>
              <a:sym typeface="Open Sans"/>
            </a:endParaRPr>
          </a:p>
        </p:txBody>
      </p:sp>
      <p:sp>
        <p:nvSpPr>
          <p:cNvPr id="99" name="Google Shape;99;p14"/>
          <p:cNvSpPr txBox="1"/>
          <p:nvPr/>
        </p:nvSpPr>
        <p:spPr>
          <a:xfrm>
            <a:off x="2005932" y="5566627"/>
            <a:ext cx="5121900" cy="2769900"/>
          </a:xfrm>
          <a:prstGeom prst="rect">
            <a:avLst/>
          </a:prstGeom>
          <a:noFill/>
          <a:ln>
            <a:noFill/>
          </a:ln>
        </p:spPr>
        <p:txBody>
          <a:bodyPr spcFirstLastPara="1" wrap="square" lIns="0" tIns="14025" rIns="0" bIns="0" anchor="ctr" anchorCtr="0">
            <a:noAutofit/>
          </a:bodyPr>
          <a:lstStyle/>
          <a:p>
            <a:pPr marL="0" marR="0" lvl="0" indent="0" algn="l" rtl="0">
              <a:lnSpc>
                <a:spcPct val="93000"/>
              </a:lnSpc>
              <a:spcBef>
                <a:spcPts val="0"/>
              </a:spcBef>
              <a:spcAft>
                <a:spcPts val="0"/>
              </a:spcAft>
              <a:buClr>
                <a:srgbClr val="000000"/>
              </a:buClr>
              <a:buSzPts val="1600"/>
              <a:buFont typeface="Times New Roman"/>
              <a:buNone/>
            </a:pPr>
            <a:r>
              <a:rPr lang="de-DE" sz="1600" dirty="0">
                <a:solidFill>
                  <a:srgbClr val="000000"/>
                </a:solidFill>
                <a:latin typeface="Open Sans"/>
                <a:ea typeface="Open Sans"/>
                <a:cs typeface="Open Sans"/>
                <a:sym typeface="Open Sans"/>
              </a:rPr>
              <a:t>Vorab: Sie können auf unser Portal vom Rechner oder per App zugreifen. </a:t>
            </a:r>
            <a:endParaRPr dirty="0"/>
          </a:p>
          <a:p>
            <a:pPr marL="0" marR="0" lvl="0" indent="0" algn="l" rtl="0">
              <a:lnSpc>
                <a:spcPct val="93000"/>
              </a:lnSpc>
              <a:spcBef>
                <a:spcPts val="0"/>
              </a:spcBef>
              <a:spcAft>
                <a:spcPts val="0"/>
              </a:spcAft>
              <a:buClr>
                <a:srgbClr val="000000"/>
              </a:buClr>
              <a:buSzPts val="1600"/>
              <a:buFont typeface="Times New Roman"/>
              <a:buNone/>
            </a:pPr>
            <a:endParaRPr sz="1600" dirty="0">
              <a:solidFill>
                <a:srgbClr val="000000"/>
              </a:solidFill>
              <a:latin typeface="Open Sans"/>
              <a:ea typeface="Open Sans"/>
              <a:cs typeface="Open Sans"/>
              <a:sym typeface="Open Sans"/>
            </a:endParaRPr>
          </a:p>
          <a:p>
            <a:pPr marL="0" marR="0" lvl="0" indent="0" algn="l" rtl="0">
              <a:lnSpc>
                <a:spcPct val="93000"/>
              </a:lnSpc>
              <a:spcBef>
                <a:spcPts val="0"/>
              </a:spcBef>
              <a:spcAft>
                <a:spcPts val="0"/>
              </a:spcAft>
              <a:buClr>
                <a:srgbClr val="000000"/>
              </a:buClr>
              <a:buSzPts val="1600"/>
              <a:buFont typeface="Times New Roman"/>
              <a:buNone/>
            </a:pPr>
            <a:r>
              <a:rPr lang="de-DE" sz="1600" dirty="0">
                <a:solidFill>
                  <a:srgbClr val="000000"/>
                </a:solidFill>
                <a:latin typeface="Open Sans"/>
                <a:ea typeface="Open Sans"/>
                <a:cs typeface="Open Sans"/>
                <a:sym typeface="Open Sans"/>
              </a:rPr>
              <a:t>1. Sie erhalten von uns eine Einladungs-Email. </a:t>
            </a:r>
            <a:endParaRPr dirty="0"/>
          </a:p>
          <a:p>
            <a:pPr marL="0" marR="0" lvl="0" indent="0" algn="l" rtl="0">
              <a:lnSpc>
                <a:spcPct val="93000"/>
              </a:lnSpc>
              <a:spcBef>
                <a:spcPts val="0"/>
              </a:spcBef>
              <a:spcAft>
                <a:spcPts val="0"/>
              </a:spcAft>
              <a:buClr>
                <a:srgbClr val="000000"/>
              </a:buClr>
              <a:buSzPts val="1600"/>
              <a:buFont typeface="Times New Roman"/>
              <a:buNone/>
            </a:pPr>
            <a:endParaRPr sz="1600" dirty="0">
              <a:solidFill>
                <a:srgbClr val="000000"/>
              </a:solidFill>
              <a:latin typeface="Open Sans"/>
              <a:ea typeface="Open Sans"/>
              <a:cs typeface="Open Sans"/>
              <a:sym typeface="Open Sans"/>
            </a:endParaRPr>
          </a:p>
          <a:p>
            <a:pPr marL="0" marR="0" lvl="0" indent="0" algn="l" rtl="0">
              <a:lnSpc>
                <a:spcPct val="93000"/>
              </a:lnSpc>
              <a:spcBef>
                <a:spcPts val="0"/>
              </a:spcBef>
              <a:spcAft>
                <a:spcPts val="0"/>
              </a:spcAft>
              <a:buClr>
                <a:srgbClr val="000000"/>
              </a:buClr>
              <a:buSzPts val="1600"/>
              <a:buFont typeface="Times New Roman"/>
              <a:buNone/>
            </a:pPr>
            <a:r>
              <a:rPr lang="de-DE" sz="1600" dirty="0">
                <a:solidFill>
                  <a:srgbClr val="000000"/>
                </a:solidFill>
                <a:latin typeface="Open Sans"/>
                <a:ea typeface="Open Sans"/>
                <a:cs typeface="Open Sans"/>
                <a:sym typeface="Open Sans"/>
              </a:rPr>
              <a:t>2. Sie vergeben Ihr eigenes Passwort.</a:t>
            </a:r>
            <a:br>
              <a:rPr lang="de-DE" sz="1600" dirty="0">
                <a:solidFill>
                  <a:srgbClr val="000000"/>
                </a:solidFill>
                <a:latin typeface="Open Sans"/>
                <a:ea typeface="Open Sans"/>
                <a:cs typeface="Open Sans"/>
                <a:sym typeface="Open Sans"/>
              </a:rPr>
            </a:br>
            <a:r>
              <a:rPr lang="de-DE" sz="1600" dirty="0">
                <a:solidFill>
                  <a:srgbClr val="000000"/>
                </a:solidFill>
                <a:latin typeface="Open Sans"/>
                <a:ea typeface="Open Sans"/>
                <a:cs typeface="Open Sans"/>
                <a:sym typeface="Open Sans"/>
              </a:rPr>
              <a:t>Nur Sie haben auf Ihre Daten Zugriff. Es besteht natürlich kein Zwang zur Anmeldung.</a:t>
            </a:r>
            <a:endParaRPr dirty="0"/>
          </a:p>
          <a:p>
            <a:pPr marL="0" marR="0" lvl="0" indent="0" algn="l" rtl="0">
              <a:lnSpc>
                <a:spcPct val="93000"/>
              </a:lnSpc>
              <a:spcBef>
                <a:spcPts val="0"/>
              </a:spcBef>
              <a:spcAft>
                <a:spcPts val="0"/>
              </a:spcAft>
              <a:buClr>
                <a:srgbClr val="000000"/>
              </a:buClr>
              <a:buSzPts val="1600"/>
              <a:buFont typeface="Times New Roman"/>
              <a:buNone/>
            </a:pPr>
            <a:endParaRPr sz="1600" dirty="0">
              <a:solidFill>
                <a:srgbClr val="000000"/>
              </a:solidFill>
              <a:latin typeface="Open Sans"/>
              <a:ea typeface="Open Sans"/>
              <a:cs typeface="Open Sans"/>
              <a:sym typeface="Open Sans"/>
            </a:endParaRPr>
          </a:p>
          <a:p>
            <a:pPr marL="0" marR="0" lvl="0" indent="0" algn="l" rtl="0">
              <a:lnSpc>
                <a:spcPct val="93000"/>
              </a:lnSpc>
              <a:spcBef>
                <a:spcPts val="0"/>
              </a:spcBef>
              <a:spcAft>
                <a:spcPts val="0"/>
              </a:spcAft>
              <a:buClr>
                <a:srgbClr val="000000"/>
              </a:buClr>
              <a:buSzPts val="1600"/>
              <a:buFont typeface="Times New Roman"/>
              <a:buNone/>
            </a:pPr>
            <a:r>
              <a:rPr lang="de-DE" sz="1600" dirty="0">
                <a:solidFill>
                  <a:srgbClr val="000000"/>
                </a:solidFill>
                <a:latin typeface="Open Sans"/>
                <a:ea typeface="Open Sans"/>
                <a:cs typeface="Open Sans"/>
                <a:sym typeface="Open Sans"/>
              </a:rPr>
              <a:t>Fertig. Sie haben jetzt Dokumentenzugriff, Einsicht in den Haus-Aushang und Zugang zu Mitteilungs-System.</a:t>
            </a:r>
            <a:endParaRPr dirty="0"/>
          </a:p>
        </p:txBody>
      </p:sp>
      <p:sp>
        <p:nvSpPr>
          <p:cNvPr id="100" name="Google Shape;100;p14"/>
          <p:cNvSpPr txBox="1"/>
          <p:nvPr/>
        </p:nvSpPr>
        <p:spPr>
          <a:xfrm>
            <a:off x="323850" y="9575800"/>
            <a:ext cx="6804025" cy="539750"/>
          </a:xfrm>
          <a:prstGeom prst="rect">
            <a:avLst/>
          </a:prstGeom>
          <a:noFill/>
          <a:ln>
            <a:noFill/>
          </a:ln>
        </p:spPr>
        <p:txBody>
          <a:bodyPr spcFirstLastPara="1" wrap="square" lIns="0" tIns="15825" rIns="0" bIns="0" anchor="ctr" anchorCtr="0">
            <a:noAutofit/>
          </a:bodyPr>
          <a:lstStyle/>
          <a:p>
            <a:pPr marL="0" marR="0" lvl="0" indent="0" algn="ctr" rtl="0">
              <a:lnSpc>
                <a:spcPct val="93000"/>
              </a:lnSpc>
              <a:spcBef>
                <a:spcPts val="0"/>
              </a:spcBef>
              <a:spcAft>
                <a:spcPts val="0"/>
              </a:spcAft>
              <a:buNone/>
            </a:pPr>
            <a:r>
              <a:rPr lang="de-DE" sz="1000">
                <a:solidFill>
                  <a:schemeClr val="dk1"/>
                </a:solidFill>
                <a:latin typeface="Open Sans"/>
                <a:ea typeface="Open Sans"/>
                <a:cs typeface="Open Sans"/>
                <a:sym typeface="Open Sans"/>
              </a:rPr>
              <a:t>R</a:t>
            </a:r>
            <a:endParaRPr sz="1000">
              <a:solidFill>
                <a:schemeClr val="dk1"/>
              </a:solidFill>
              <a:latin typeface="Open Sans"/>
              <a:ea typeface="Open Sans"/>
              <a:cs typeface="Open Sans"/>
              <a:sym typeface="Open Sans"/>
            </a:endParaRPr>
          </a:p>
        </p:txBody>
      </p:sp>
      <p:pic>
        <p:nvPicPr>
          <p:cNvPr id="101" name="Google Shape;101;p14"/>
          <p:cNvPicPr preferRelativeResize="0"/>
          <p:nvPr/>
        </p:nvPicPr>
        <p:blipFill rotWithShape="1">
          <a:blip r:embed="rId3">
            <a:alphaModFix/>
          </a:blip>
          <a:srcRect/>
          <a:stretch/>
        </p:blipFill>
        <p:spPr>
          <a:xfrm>
            <a:off x="5554461" y="1163543"/>
            <a:ext cx="1758518" cy="2852580"/>
          </a:xfrm>
          <a:prstGeom prst="rect">
            <a:avLst/>
          </a:prstGeom>
          <a:noFill/>
          <a:ln>
            <a:noFill/>
          </a:ln>
        </p:spPr>
      </p:pic>
      <p:sp>
        <p:nvSpPr>
          <p:cNvPr id="102" name="Google Shape;102;p14"/>
          <p:cNvSpPr txBox="1"/>
          <p:nvPr/>
        </p:nvSpPr>
        <p:spPr>
          <a:xfrm>
            <a:off x="323850" y="8669474"/>
            <a:ext cx="6729445" cy="779252"/>
          </a:xfrm>
          <a:prstGeom prst="rect">
            <a:avLst/>
          </a:prstGeom>
          <a:noFill/>
          <a:ln>
            <a:noFill/>
          </a:ln>
        </p:spPr>
        <p:txBody>
          <a:bodyPr spcFirstLastPara="1" wrap="square" lIns="91425" tIns="45700" rIns="91425" bIns="45700" anchor="t" anchorCtr="0">
            <a:noAutofit/>
          </a:bodyPr>
          <a:lstStyle/>
          <a:p>
            <a:pPr marL="0" marR="0" lvl="0" indent="0" algn="l" rtl="0">
              <a:lnSpc>
                <a:spcPct val="93000"/>
              </a:lnSpc>
              <a:spcBef>
                <a:spcPts val="0"/>
              </a:spcBef>
              <a:spcAft>
                <a:spcPts val="0"/>
              </a:spcAft>
              <a:buClr>
                <a:schemeClr val="dk1"/>
              </a:buClr>
              <a:buSzPts val="1600"/>
              <a:buFont typeface="Times New Roman"/>
              <a:buNone/>
            </a:pPr>
            <a:r>
              <a:rPr lang="de-DE" sz="1600">
                <a:solidFill>
                  <a:schemeClr val="dk1"/>
                </a:solidFill>
                <a:latin typeface="Open Sans"/>
                <a:ea typeface="Open Sans"/>
                <a:cs typeface="Open Sans"/>
                <a:sym typeface="Open Sans"/>
              </a:rPr>
              <a:t>Wir stellen Ihnen Informationen über den Digitale Haus-Aushang zur Verfügung. Zusätzlich finden Sie alle wichtigen Ansprechpartner und Kontaktdaten Ihrer Liegenschaft  in der App.  </a:t>
            </a:r>
            <a:endParaRPr sz="1600">
              <a:solidFill>
                <a:schemeClr val="dk1"/>
              </a:solidFill>
              <a:latin typeface="Open Sans"/>
              <a:ea typeface="Open Sans"/>
              <a:cs typeface="Open Sans"/>
              <a:sym typeface="Open Sans"/>
            </a:endParaRPr>
          </a:p>
        </p:txBody>
      </p:sp>
      <p:sp>
        <p:nvSpPr>
          <p:cNvPr id="103" name="Google Shape;103;p14"/>
          <p:cNvSpPr txBox="1"/>
          <p:nvPr/>
        </p:nvSpPr>
        <p:spPr>
          <a:xfrm>
            <a:off x="5580037" y="3912587"/>
            <a:ext cx="1594792" cy="443745"/>
          </a:xfrm>
          <a:prstGeom prst="rect">
            <a:avLst/>
          </a:prstGeom>
          <a:noFill/>
          <a:ln>
            <a:noFill/>
          </a:ln>
        </p:spPr>
        <p:txBody>
          <a:bodyPr spcFirstLastPara="1" wrap="square" lIns="0" tIns="15825" rIns="0" bIns="0" anchor="ctr" anchorCtr="0">
            <a:noAutofit/>
          </a:bodyPr>
          <a:lstStyle/>
          <a:p>
            <a:pPr marL="0" marR="0" lvl="0" indent="0" algn="ctr" rtl="0">
              <a:lnSpc>
                <a:spcPct val="93000"/>
              </a:lnSpc>
              <a:spcBef>
                <a:spcPts val="0"/>
              </a:spcBef>
              <a:spcAft>
                <a:spcPts val="0"/>
              </a:spcAft>
              <a:buNone/>
            </a:pPr>
            <a:r>
              <a:rPr lang="de-DE" sz="1200">
                <a:solidFill>
                  <a:schemeClr val="dk1"/>
                </a:solidFill>
                <a:latin typeface="Open Sans"/>
                <a:ea typeface="Open Sans"/>
                <a:cs typeface="Open Sans"/>
                <a:sym typeface="Open Sans"/>
              </a:rPr>
              <a:t>Die App.</a:t>
            </a:r>
            <a:endParaRPr/>
          </a:p>
        </p:txBody>
      </p:sp>
      <p:sp>
        <p:nvSpPr>
          <p:cNvPr id="104" name="Google Shape;104;p14"/>
          <p:cNvSpPr txBox="1"/>
          <p:nvPr/>
        </p:nvSpPr>
        <p:spPr>
          <a:xfrm>
            <a:off x="240829" y="8064648"/>
            <a:ext cx="1594792" cy="443745"/>
          </a:xfrm>
          <a:prstGeom prst="rect">
            <a:avLst/>
          </a:prstGeom>
          <a:noFill/>
          <a:ln>
            <a:noFill/>
          </a:ln>
        </p:spPr>
        <p:txBody>
          <a:bodyPr spcFirstLastPara="1" wrap="square" lIns="0" tIns="15825" rIns="0" bIns="0" anchor="ctr" anchorCtr="0">
            <a:noAutofit/>
          </a:bodyPr>
          <a:lstStyle/>
          <a:p>
            <a:pPr marL="0" marR="0" lvl="0" indent="0" algn="ctr" rtl="0">
              <a:lnSpc>
                <a:spcPct val="93000"/>
              </a:lnSpc>
              <a:spcBef>
                <a:spcPts val="0"/>
              </a:spcBef>
              <a:spcAft>
                <a:spcPts val="0"/>
              </a:spcAft>
              <a:buNone/>
            </a:pPr>
            <a:r>
              <a:rPr lang="de-DE" sz="1200">
                <a:solidFill>
                  <a:schemeClr val="dk1"/>
                </a:solidFill>
                <a:latin typeface="Open Sans"/>
                <a:ea typeface="Open Sans"/>
                <a:cs typeface="Open Sans"/>
                <a:sym typeface="Open Sans"/>
              </a:rPr>
              <a:t>Haus-Aushang digital.</a:t>
            </a:r>
            <a:endParaRPr sz="1200">
              <a:solidFill>
                <a:schemeClr val="dk1"/>
              </a:solidFill>
              <a:latin typeface="Open Sans"/>
              <a:ea typeface="Open Sans"/>
              <a:cs typeface="Open Sans"/>
              <a:sym typeface="Open Sans"/>
            </a:endParaRPr>
          </a:p>
        </p:txBody>
      </p:sp>
      <p:pic>
        <p:nvPicPr>
          <p:cNvPr id="105" name="Google Shape;105;p14"/>
          <p:cNvPicPr preferRelativeResize="0"/>
          <p:nvPr/>
        </p:nvPicPr>
        <p:blipFill rotWithShape="1">
          <a:blip r:embed="rId4">
            <a:alphaModFix/>
          </a:blip>
          <a:srcRect/>
          <a:stretch/>
        </p:blipFill>
        <p:spPr>
          <a:xfrm>
            <a:off x="259493" y="5507933"/>
            <a:ext cx="1576128" cy="25567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0"/>
        <p:cNvGrpSpPr/>
        <p:nvPr/>
      </p:nvGrpSpPr>
      <p:grpSpPr>
        <a:xfrm>
          <a:off x="0" y="0"/>
          <a:ext cx="0" cy="0"/>
          <a:chOff x="0" y="0"/>
          <a:chExt cx="0" cy="0"/>
        </a:xfrm>
      </p:grpSpPr>
      <p:sp>
        <p:nvSpPr>
          <p:cNvPr id="111" name="Google Shape;111;p15"/>
          <p:cNvSpPr txBox="1"/>
          <p:nvPr/>
        </p:nvSpPr>
        <p:spPr>
          <a:xfrm>
            <a:off x="323850" y="1664320"/>
            <a:ext cx="4709100" cy="2457300"/>
          </a:xfrm>
          <a:prstGeom prst="rect">
            <a:avLst/>
          </a:prstGeom>
          <a:noFill/>
          <a:ln>
            <a:noFill/>
          </a:ln>
        </p:spPr>
        <p:txBody>
          <a:bodyPr spcFirstLastPara="1" wrap="square" lIns="0" tIns="14025" rIns="0" bIns="0" anchor="ctr" anchorCtr="0">
            <a:noAutofit/>
          </a:bodyPr>
          <a:lstStyle/>
          <a:p>
            <a:pPr marL="0" marR="0" lvl="0" indent="0" algn="l" rtl="0">
              <a:lnSpc>
                <a:spcPct val="93000"/>
              </a:lnSpc>
              <a:spcBef>
                <a:spcPts val="0"/>
              </a:spcBef>
              <a:spcAft>
                <a:spcPts val="0"/>
              </a:spcAft>
              <a:buClr>
                <a:srgbClr val="000000"/>
              </a:buClr>
              <a:buSzPts val="1600"/>
              <a:buFont typeface="Times New Roman"/>
              <a:buNone/>
            </a:pPr>
            <a:r>
              <a:rPr lang="de-DE" sz="1600">
                <a:solidFill>
                  <a:srgbClr val="000000"/>
                </a:solidFill>
                <a:latin typeface="Open Sans"/>
                <a:ea typeface="Open Sans"/>
                <a:cs typeface="Open Sans"/>
                <a:sym typeface="Open Sans"/>
              </a:rPr>
              <a:t>Anfragen oder Schadensmeldungen können Sie  bequem als Mitteilung an uns richten. Betrifft eine Mitteilung das Gemeinschaftseigentum, sehen alle Eigentümer die Mitteilung, den Bearbeitungsstatus und unsere Antworten. Transparenz auf einem neuen Niveau.</a:t>
            </a:r>
            <a:endParaRPr/>
          </a:p>
          <a:p>
            <a:pPr marL="0" marR="0" lvl="0" indent="0" algn="l" rtl="0">
              <a:lnSpc>
                <a:spcPct val="93000"/>
              </a:lnSpc>
              <a:spcBef>
                <a:spcPts val="0"/>
              </a:spcBef>
              <a:spcAft>
                <a:spcPts val="0"/>
              </a:spcAft>
              <a:buClr>
                <a:srgbClr val="000000"/>
              </a:buClr>
              <a:buSzPts val="1600"/>
              <a:buFont typeface="Times New Roman"/>
              <a:buNone/>
            </a:pPr>
            <a:endParaRPr sz="1600">
              <a:solidFill>
                <a:srgbClr val="000000"/>
              </a:solidFill>
              <a:latin typeface="Open Sans"/>
              <a:ea typeface="Open Sans"/>
              <a:cs typeface="Open Sans"/>
              <a:sym typeface="Open Sans"/>
            </a:endParaRPr>
          </a:p>
          <a:p>
            <a:pPr marL="0" marR="0" lvl="0" indent="0" algn="l" rtl="0">
              <a:lnSpc>
                <a:spcPct val="93000"/>
              </a:lnSpc>
              <a:spcBef>
                <a:spcPts val="0"/>
              </a:spcBef>
              <a:spcAft>
                <a:spcPts val="0"/>
              </a:spcAft>
              <a:buClr>
                <a:srgbClr val="000000"/>
              </a:buClr>
              <a:buSzPts val="1600"/>
              <a:buFont typeface="Times New Roman"/>
              <a:buNone/>
            </a:pPr>
            <a:r>
              <a:rPr lang="de-DE" sz="1600">
                <a:solidFill>
                  <a:srgbClr val="000000"/>
                </a:solidFill>
                <a:latin typeface="Open Sans"/>
                <a:ea typeface="Open Sans"/>
                <a:cs typeface="Open Sans"/>
                <a:sym typeface="Open Sans"/>
              </a:rPr>
              <a:t>Wir legen Wert auf Datenschutz und hohe Standards. Alle Daten werden auf Servern DS-GVO konform gespeichert.</a:t>
            </a:r>
            <a:endParaRPr/>
          </a:p>
        </p:txBody>
      </p:sp>
      <p:sp>
        <p:nvSpPr>
          <p:cNvPr id="112" name="Google Shape;112;p15"/>
          <p:cNvSpPr txBox="1"/>
          <p:nvPr/>
        </p:nvSpPr>
        <p:spPr>
          <a:xfrm>
            <a:off x="316109" y="665352"/>
            <a:ext cx="4716900" cy="910200"/>
          </a:xfrm>
          <a:prstGeom prst="rect">
            <a:avLst/>
          </a:prstGeom>
          <a:noFill/>
          <a:ln>
            <a:noFill/>
          </a:ln>
        </p:spPr>
        <p:txBody>
          <a:bodyPr spcFirstLastPara="1" wrap="square" lIns="0" tIns="14025" rIns="0" bIns="0" anchor="ctr" anchorCtr="0">
            <a:noAutofit/>
          </a:bodyPr>
          <a:lstStyle/>
          <a:p>
            <a:pPr marL="0" marR="0" lvl="0" indent="0" algn="l" rtl="0">
              <a:lnSpc>
                <a:spcPct val="93000"/>
              </a:lnSpc>
              <a:spcBef>
                <a:spcPts val="0"/>
              </a:spcBef>
              <a:spcAft>
                <a:spcPts val="0"/>
              </a:spcAft>
              <a:buNone/>
            </a:pPr>
            <a:r>
              <a:rPr lang="de-DE" sz="1600">
                <a:solidFill>
                  <a:schemeClr val="dk1"/>
                </a:solidFill>
                <a:latin typeface="Open Sans"/>
                <a:ea typeface="Open Sans"/>
                <a:cs typeface="Open Sans"/>
                <a:sym typeface="Open Sans"/>
              </a:rPr>
              <a:t>Unterlagen zur Liegenschaft, aber auch Ihre Abrechnungen und Wirtschaftspläne finden Sie in Ihrem Dokumentenbereich. Zugriff hat natürlich nur der berechtigte Eigentümer.</a:t>
            </a:r>
            <a:endParaRPr/>
          </a:p>
          <a:p>
            <a:pPr marL="0" marR="0" lvl="0" indent="0" algn="l" rtl="0">
              <a:lnSpc>
                <a:spcPct val="93000"/>
              </a:lnSpc>
              <a:spcBef>
                <a:spcPts val="0"/>
              </a:spcBef>
              <a:spcAft>
                <a:spcPts val="0"/>
              </a:spcAft>
              <a:buClr>
                <a:srgbClr val="000000"/>
              </a:buClr>
              <a:buSzPts val="1600"/>
              <a:buFont typeface="Times New Roman"/>
              <a:buNone/>
            </a:pPr>
            <a:endParaRPr sz="1600">
              <a:solidFill>
                <a:srgbClr val="000000"/>
              </a:solidFill>
              <a:latin typeface="Open Sans"/>
              <a:ea typeface="Open Sans"/>
              <a:cs typeface="Open Sans"/>
              <a:sym typeface="Open Sans"/>
            </a:endParaRPr>
          </a:p>
        </p:txBody>
      </p:sp>
      <p:sp>
        <p:nvSpPr>
          <p:cNvPr id="113" name="Google Shape;113;p15"/>
          <p:cNvSpPr txBox="1"/>
          <p:nvPr/>
        </p:nvSpPr>
        <p:spPr>
          <a:xfrm>
            <a:off x="3131765" y="6856945"/>
            <a:ext cx="4138764" cy="955675"/>
          </a:xfrm>
          <a:prstGeom prst="rect">
            <a:avLst/>
          </a:prstGeom>
          <a:noFill/>
          <a:ln>
            <a:noFill/>
          </a:ln>
        </p:spPr>
        <p:txBody>
          <a:bodyPr spcFirstLastPara="1" wrap="square" lIns="0" tIns="14025" rIns="0" bIns="0" anchor="ctr" anchorCtr="0">
            <a:noAutofit/>
          </a:bodyPr>
          <a:lstStyle/>
          <a:p>
            <a:pPr marL="0" marR="0" lvl="0" indent="0" algn="l" rtl="0">
              <a:lnSpc>
                <a:spcPct val="93000"/>
              </a:lnSpc>
              <a:spcBef>
                <a:spcPts val="0"/>
              </a:spcBef>
              <a:spcAft>
                <a:spcPts val="0"/>
              </a:spcAft>
              <a:buClr>
                <a:srgbClr val="000000"/>
              </a:buClr>
              <a:buSzPts val="1600"/>
              <a:buFont typeface="Times New Roman"/>
              <a:buNone/>
            </a:pPr>
            <a:r>
              <a:rPr lang="de-DE" sz="1600">
                <a:solidFill>
                  <a:srgbClr val="000000"/>
                </a:solidFill>
                <a:latin typeface="Open Sans"/>
                <a:ea typeface="Open Sans"/>
                <a:cs typeface="Open Sans"/>
                <a:sym typeface="Open Sans"/>
              </a:rPr>
              <a:t>hausify folgt als erster Anbieter den neuen DIN SPEC 77008  „Anforderungen an digitale Kommunikationssysteme im Immobilien-Management“</a:t>
            </a:r>
            <a:endParaRPr sz="1600">
              <a:solidFill>
                <a:srgbClr val="000000"/>
              </a:solidFill>
              <a:latin typeface="Open Sans"/>
              <a:ea typeface="Open Sans"/>
              <a:cs typeface="Open Sans"/>
              <a:sym typeface="Open Sans"/>
            </a:endParaRPr>
          </a:p>
        </p:txBody>
      </p:sp>
      <p:sp>
        <p:nvSpPr>
          <p:cNvPr id="114" name="Google Shape;114;p15"/>
          <p:cNvSpPr txBox="1"/>
          <p:nvPr/>
        </p:nvSpPr>
        <p:spPr>
          <a:xfrm>
            <a:off x="2158188" y="4957733"/>
            <a:ext cx="5110409" cy="1234707"/>
          </a:xfrm>
          <a:prstGeom prst="rect">
            <a:avLst/>
          </a:prstGeom>
          <a:noFill/>
          <a:ln>
            <a:noFill/>
          </a:ln>
        </p:spPr>
        <p:txBody>
          <a:bodyPr spcFirstLastPara="1" wrap="square" lIns="0" tIns="14025" rIns="0" bIns="0" anchor="ctr" anchorCtr="0">
            <a:noAutofit/>
          </a:bodyPr>
          <a:lstStyle/>
          <a:p>
            <a:pPr marL="0" marR="0" lvl="0" indent="0" algn="l" rtl="0">
              <a:lnSpc>
                <a:spcPct val="93000"/>
              </a:lnSpc>
              <a:spcBef>
                <a:spcPts val="0"/>
              </a:spcBef>
              <a:spcAft>
                <a:spcPts val="0"/>
              </a:spcAft>
              <a:buClr>
                <a:srgbClr val="000000"/>
              </a:buClr>
              <a:buSzPts val="2200"/>
              <a:buFont typeface="Times New Roman"/>
              <a:buNone/>
            </a:pPr>
            <a:r>
              <a:rPr lang="de-DE" sz="2200">
                <a:solidFill>
                  <a:srgbClr val="000000"/>
                </a:solidFill>
                <a:latin typeface="Open Sans SemiBold"/>
                <a:ea typeface="Open Sans SemiBold"/>
                <a:cs typeface="Open Sans SemiBold"/>
                <a:sym typeface="Open Sans SemiBold"/>
              </a:rPr>
              <a:t>Immer auf dem neuesten Stand sein:</a:t>
            </a:r>
            <a:br>
              <a:rPr lang="de-DE" sz="2200">
                <a:solidFill>
                  <a:srgbClr val="000000"/>
                </a:solidFill>
                <a:latin typeface="Open Sans SemiBold"/>
                <a:ea typeface="Open Sans SemiBold"/>
                <a:cs typeface="Open Sans SemiBold"/>
                <a:sym typeface="Open Sans SemiBold"/>
              </a:rPr>
            </a:br>
            <a:br>
              <a:rPr lang="de-DE" sz="2200">
                <a:solidFill>
                  <a:srgbClr val="000000"/>
                </a:solidFill>
                <a:latin typeface="Open Sans SemiBold"/>
                <a:ea typeface="Open Sans SemiBold"/>
                <a:cs typeface="Open Sans SemiBold"/>
                <a:sym typeface="Open Sans SemiBold"/>
              </a:rPr>
            </a:br>
            <a:r>
              <a:rPr lang="de-DE" sz="1600">
                <a:solidFill>
                  <a:srgbClr val="000000"/>
                </a:solidFill>
                <a:latin typeface="Open Sans"/>
                <a:ea typeface="Open Sans"/>
                <a:cs typeface="Open Sans"/>
                <a:sym typeface="Open Sans"/>
              </a:rPr>
              <a:t>Sie erhalten Email-Benachrichtigungen, wenn wir Ihnen neuen Dokumente oder Aushänge bereitstellen oder eine Mitteilung aktualisiert wurde.</a:t>
            </a:r>
            <a:endParaRPr dirty="0"/>
          </a:p>
          <a:p>
            <a:pPr marL="0" marR="0" lvl="0" indent="0" algn="l" rtl="0">
              <a:lnSpc>
                <a:spcPct val="93000"/>
              </a:lnSpc>
              <a:spcBef>
                <a:spcPts val="0"/>
              </a:spcBef>
              <a:spcAft>
                <a:spcPts val="0"/>
              </a:spcAft>
              <a:buClr>
                <a:srgbClr val="000000"/>
              </a:buClr>
              <a:buSzPts val="1600"/>
              <a:buFont typeface="Times New Roman"/>
              <a:buNone/>
            </a:pPr>
            <a:endParaRPr sz="1600" dirty="0">
              <a:solidFill>
                <a:srgbClr val="000000"/>
              </a:solidFill>
              <a:latin typeface="Open Sans"/>
              <a:ea typeface="Open Sans"/>
              <a:cs typeface="Open Sans"/>
              <a:sym typeface="Open Sans"/>
            </a:endParaRPr>
          </a:p>
          <a:p>
            <a:pPr marL="0" marR="0" lvl="0" indent="0" algn="l" rtl="0">
              <a:lnSpc>
                <a:spcPct val="93000"/>
              </a:lnSpc>
              <a:spcBef>
                <a:spcPts val="0"/>
              </a:spcBef>
              <a:spcAft>
                <a:spcPts val="0"/>
              </a:spcAft>
              <a:buClr>
                <a:srgbClr val="000000"/>
              </a:buClr>
              <a:buSzPts val="1600"/>
              <a:buFont typeface="Times New Roman"/>
              <a:buNone/>
            </a:pPr>
            <a:r>
              <a:rPr lang="de-DE" sz="1600" dirty="0">
                <a:solidFill>
                  <a:srgbClr val="000000"/>
                </a:solidFill>
                <a:latin typeface="Open Sans"/>
                <a:ea typeface="Open Sans"/>
                <a:cs typeface="Open Sans"/>
                <a:sym typeface="Open Sans"/>
              </a:rPr>
              <a:t>Wenn Sie keine Benachrichtigungen wünschen, stellen Sie diese einfach aus.</a:t>
            </a:r>
            <a:endParaRPr dirty="0"/>
          </a:p>
        </p:txBody>
      </p:sp>
      <p:sp>
        <p:nvSpPr>
          <p:cNvPr id="115" name="Google Shape;115;p15"/>
          <p:cNvSpPr txBox="1"/>
          <p:nvPr/>
        </p:nvSpPr>
        <p:spPr>
          <a:xfrm>
            <a:off x="251445" y="8477125"/>
            <a:ext cx="6876430" cy="955675"/>
          </a:xfrm>
          <a:prstGeom prst="rect">
            <a:avLst/>
          </a:prstGeom>
          <a:noFill/>
          <a:ln>
            <a:noFill/>
          </a:ln>
        </p:spPr>
        <p:txBody>
          <a:bodyPr spcFirstLastPara="1" wrap="square" lIns="0" tIns="19425" rIns="0" bIns="0" anchor="ctr" anchorCtr="0">
            <a:noAutofit/>
          </a:bodyPr>
          <a:lstStyle/>
          <a:p>
            <a:pPr marL="0" marR="0" lvl="0" indent="0" algn="ctr" rtl="0">
              <a:lnSpc>
                <a:spcPct val="93000"/>
              </a:lnSpc>
              <a:spcBef>
                <a:spcPts val="0"/>
              </a:spcBef>
              <a:spcAft>
                <a:spcPts val="0"/>
              </a:spcAft>
              <a:buClr>
                <a:srgbClr val="000000"/>
              </a:buClr>
              <a:buSzPts val="2200"/>
              <a:buFont typeface="Times New Roman"/>
              <a:buNone/>
            </a:pPr>
            <a:r>
              <a:rPr lang="de-DE" sz="2200">
                <a:solidFill>
                  <a:srgbClr val="000000"/>
                </a:solidFill>
                <a:latin typeface="Open Sans SemiBold"/>
                <a:ea typeface="Open Sans SemiBold"/>
                <a:cs typeface="Open Sans SemiBold"/>
                <a:sym typeface="Open Sans SemiBold"/>
              </a:rPr>
              <a:t>Wir freuen uns auf eine erfolgreiche Einführung und auf gute Kommunikation! </a:t>
            </a:r>
            <a:endParaRPr/>
          </a:p>
        </p:txBody>
      </p:sp>
      <p:pic>
        <p:nvPicPr>
          <p:cNvPr id="116" name="Google Shape;116;p15" descr="https://lh4.googleusercontent.com/ZSDjDm_SSmy1ktZ7_1M9a6eFZIkvh-bsxZRXfNxNGSzn4bUpi6EsFGbqqk6ym-u_MlFHJ_CMoORfxgOgRXbAvFa59aax_aQbu8frW_kRhAWAK6YsSM_vmMBM5dhHwCm6Lus_NcGL5is"/>
          <p:cNvPicPr preferRelativeResize="0"/>
          <p:nvPr/>
        </p:nvPicPr>
        <p:blipFill rotWithShape="1">
          <a:blip r:embed="rId3">
            <a:alphaModFix/>
          </a:blip>
          <a:srcRect l="10606" t="18745" r="10021" b="20666"/>
          <a:stretch/>
        </p:blipFill>
        <p:spPr>
          <a:xfrm>
            <a:off x="2176593" y="7044614"/>
            <a:ext cx="707077" cy="539750"/>
          </a:xfrm>
          <a:prstGeom prst="rect">
            <a:avLst/>
          </a:prstGeom>
          <a:noFill/>
          <a:ln>
            <a:noFill/>
          </a:ln>
        </p:spPr>
      </p:pic>
      <p:pic>
        <p:nvPicPr>
          <p:cNvPr id="117" name="Google Shape;117;p15"/>
          <p:cNvPicPr preferRelativeResize="0"/>
          <p:nvPr/>
        </p:nvPicPr>
        <p:blipFill rotWithShape="1">
          <a:blip r:embed="rId4">
            <a:alphaModFix/>
          </a:blip>
          <a:srcRect/>
          <a:stretch/>
        </p:blipFill>
        <p:spPr>
          <a:xfrm>
            <a:off x="68808" y="4618982"/>
            <a:ext cx="2085513" cy="3383015"/>
          </a:xfrm>
          <a:prstGeom prst="rect">
            <a:avLst/>
          </a:prstGeom>
          <a:noFill/>
          <a:ln>
            <a:noFill/>
          </a:ln>
        </p:spPr>
      </p:pic>
      <p:sp>
        <p:nvSpPr>
          <p:cNvPr id="118" name="Google Shape;118;p15"/>
          <p:cNvSpPr txBox="1"/>
          <p:nvPr/>
        </p:nvSpPr>
        <p:spPr>
          <a:xfrm>
            <a:off x="5425405" y="3888184"/>
            <a:ext cx="1594792" cy="443745"/>
          </a:xfrm>
          <a:prstGeom prst="rect">
            <a:avLst/>
          </a:prstGeom>
          <a:noFill/>
          <a:ln>
            <a:noFill/>
          </a:ln>
        </p:spPr>
        <p:txBody>
          <a:bodyPr spcFirstLastPara="1" wrap="square" lIns="0" tIns="15825" rIns="0" bIns="0" anchor="ctr" anchorCtr="0">
            <a:noAutofit/>
          </a:bodyPr>
          <a:lstStyle/>
          <a:p>
            <a:pPr marL="0" marR="0" lvl="0" indent="0" algn="ctr" rtl="0">
              <a:lnSpc>
                <a:spcPct val="93000"/>
              </a:lnSpc>
              <a:spcBef>
                <a:spcPts val="0"/>
              </a:spcBef>
              <a:spcAft>
                <a:spcPts val="0"/>
              </a:spcAft>
              <a:buNone/>
            </a:pPr>
            <a:r>
              <a:rPr lang="de-DE" sz="1200">
                <a:solidFill>
                  <a:schemeClr val="dk1"/>
                </a:solidFill>
                <a:latin typeface="Open Sans"/>
                <a:ea typeface="Open Sans"/>
                <a:cs typeface="Open Sans"/>
                <a:sym typeface="Open Sans"/>
              </a:rPr>
              <a:t>Ihre Dokumente online.</a:t>
            </a:r>
            <a:endParaRPr sz="1200">
              <a:solidFill>
                <a:schemeClr val="dk1"/>
              </a:solidFill>
              <a:latin typeface="Open Sans"/>
              <a:ea typeface="Open Sans"/>
              <a:cs typeface="Open Sans"/>
              <a:sym typeface="Open Sans"/>
            </a:endParaRPr>
          </a:p>
        </p:txBody>
      </p:sp>
      <p:sp>
        <p:nvSpPr>
          <p:cNvPr id="119" name="Google Shape;119;p15"/>
          <p:cNvSpPr txBox="1"/>
          <p:nvPr/>
        </p:nvSpPr>
        <p:spPr>
          <a:xfrm>
            <a:off x="251445" y="7920632"/>
            <a:ext cx="1594792" cy="443746"/>
          </a:xfrm>
          <a:prstGeom prst="rect">
            <a:avLst/>
          </a:prstGeom>
          <a:noFill/>
          <a:ln>
            <a:noFill/>
          </a:ln>
        </p:spPr>
        <p:txBody>
          <a:bodyPr spcFirstLastPara="1" wrap="square" lIns="0" tIns="15825" rIns="0" bIns="0" anchor="ctr" anchorCtr="0">
            <a:noAutofit/>
          </a:bodyPr>
          <a:lstStyle/>
          <a:p>
            <a:pPr marL="0" marR="0" lvl="0" indent="0" algn="ctr" rtl="0">
              <a:lnSpc>
                <a:spcPct val="93000"/>
              </a:lnSpc>
              <a:spcBef>
                <a:spcPts val="0"/>
              </a:spcBef>
              <a:spcAft>
                <a:spcPts val="0"/>
              </a:spcAft>
              <a:buNone/>
            </a:pPr>
            <a:r>
              <a:rPr lang="de-DE" sz="1200">
                <a:solidFill>
                  <a:schemeClr val="dk1"/>
                </a:solidFill>
                <a:latin typeface="Open Sans"/>
                <a:ea typeface="Open Sans"/>
                <a:cs typeface="Open Sans"/>
                <a:sym typeface="Open Sans"/>
              </a:rPr>
              <a:t>Melde-System.</a:t>
            </a:r>
            <a:endParaRPr/>
          </a:p>
        </p:txBody>
      </p:sp>
      <p:pic>
        <p:nvPicPr>
          <p:cNvPr id="120" name="Google Shape;120;p15"/>
          <p:cNvPicPr preferRelativeResize="0"/>
          <p:nvPr/>
        </p:nvPicPr>
        <p:blipFill rotWithShape="1">
          <a:blip r:embed="rId5">
            <a:alphaModFix/>
          </a:blip>
          <a:srcRect/>
          <a:stretch/>
        </p:blipFill>
        <p:spPr>
          <a:xfrm>
            <a:off x="5147989" y="504824"/>
            <a:ext cx="2130116" cy="3455368"/>
          </a:xfrm>
          <a:prstGeom prst="rect">
            <a:avLst/>
          </a:prstGeom>
          <a:noFill/>
          <a:ln>
            <a:noFill/>
          </a:ln>
        </p:spPr>
      </p:pic>
      <p:sp>
        <p:nvSpPr>
          <p:cNvPr id="121" name="Google Shape;121;p15"/>
          <p:cNvSpPr txBox="1"/>
          <p:nvPr/>
        </p:nvSpPr>
        <p:spPr>
          <a:xfrm>
            <a:off x="323850" y="9575800"/>
            <a:ext cx="6804000" cy="539700"/>
          </a:xfrm>
          <a:prstGeom prst="rect">
            <a:avLst/>
          </a:prstGeom>
          <a:noFill/>
          <a:ln>
            <a:noFill/>
          </a:ln>
        </p:spPr>
        <p:txBody>
          <a:bodyPr spcFirstLastPara="1" wrap="square" lIns="0" tIns="15825" rIns="0" bIns="0" anchor="ctr" anchorCtr="0">
            <a:noAutofit/>
          </a:bodyPr>
          <a:lstStyle/>
          <a:p>
            <a:pPr marL="0" marR="0" lvl="0" indent="0" algn="ctr" rtl="0">
              <a:lnSpc>
                <a:spcPct val="93000"/>
              </a:lnSpc>
              <a:spcBef>
                <a:spcPts val="0"/>
              </a:spcBef>
              <a:spcAft>
                <a:spcPts val="0"/>
              </a:spcAft>
              <a:buNone/>
            </a:pPr>
            <a:endParaRPr sz="1000">
              <a:solidFill>
                <a:schemeClr val="dk1"/>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Office PowerPoint</Application>
  <PresentationFormat>Benutzerdefiniert</PresentationFormat>
  <Paragraphs>30</Paragraphs>
  <Slides>2</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Times New Roman</vt:lpstr>
      <vt:lpstr>Open Sans SemiBold</vt:lpstr>
      <vt:lpstr>Open Sans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Eigentümerversammlung Kundenportal Handout</dc:title>
  <dc:creator>Martin Schmal;hausify GmbH</dc:creator>
  <cp:lastModifiedBy>Martin Schmal</cp:lastModifiedBy>
  <cp:revision>2</cp:revision>
  <dcterms:modified xsi:type="dcterms:W3CDTF">2022-01-25T17:39:09Z</dcterms:modified>
</cp:coreProperties>
</file>